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42"/>
  </p:notesMasterIdLst>
  <p:sldIdLst>
    <p:sldId id="378" r:id="rId5"/>
    <p:sldId id="361" r:id="rId6"/>
    <p:sldId id="365" r:id="rId7"/>
    <p:sldId id="363" r:id="rId8"/>
    <p:sldId id="369" r:id="rId9"/>
    <p:sldId id="370" r:id="rId10"/>
    <p:sldId id="366" r:id="rId11"/>
    <p:sldId id="367" r:id="rId12"/>
    <p:sldId id="380" r:id="rId13"/>
    <p:sldId id="371" r:id="rId14"/>
    <p:sldId id="372" r:id="rId15"/>
    <p:sldId id="373" r:id="rId16"/>
    <p:sldId id="374" r:id="rId17"/>
    <p:sldId id="258" r:id="rId18"/>
    <p:sldId id="379" r:id="rId19"/>
    <p:sldId id="298" r:id="rId20"/>
    <p:sldId id="332" r:id="rId21"/>
    <p:sldId id="300" r:id="rId22"/>
    <p:sldId id="308" r:id="rId23"/>
    <p:sldId id="334" r:id="rId24"/>
    <p:sldId id="349" r:id="rId25"/>
    <p:sldId id="341" r:id="rId26"/>
    <p:sldId id="340" r:id="rId27"/>
    <p:sldId id="326" r:id="rId28"/>
    <p:sldId id="345" r:id="rId29"/>
    <p:sldId id="344" r:id="rId30"/>
    <p:sldId id="351" r:id="rId31"/>
    <p:sldId id="350" r:id="rId32"/>
    <p:sldId id="353" r:id="rId33"/>
    <p:sldId id="356" r:id="rId34"/>
    <p:sldId id="357" r:id="rId35"/>
    <p:sldId id="279" r:id="rId36"/>
    <p:sldId id="355" r:id="rId37"/>
    <p:sldId id="358" r:id="rId38"/>
    <p:sldId id="359" r:id="rId39"/>
    <p:sldId id="360" r:id="rId40"/>
    <p:sldId id="26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E8EB"/>
    <a:srgbClr val="FFFFFF"/>
    <a:srgbClr val="6EC943"/>
    <a:srgbClr val="85CF40"/>
    <a:srgbClr val="8FDC46"/>
    <a:srgbClr val="1D3356"/>
    <a:srgbClr val="1A3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8" autoAdjust="0"/>
    <p:restoredTop sz="94707" autoAdjust="0"/>
  </p:normalViewPr>
  <p:slideViewPr>
    <p:cSldViewPr snapToGrid="0" snapToObjects="1">
      <p:cViewPr varScale="1">
        <p:scale>
          <a:sx n="109" d="100"/>
          <a:sy n="109" d="100"/>
        </p:scale>
        <p:origin x="13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3E4E8-D832-4CB9-8360-F6F30BB2D66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F9DF60-0ECB-4166-B6D3-0146E45DB6E3}">
      <dgm:prSet phldrT="[Text]"/>
      <dgm:spPr/>
      <dgm:t>
        <a:bodyPr/>
        <a:lstStyle/>
        <a:p>
          <a:r>
            <a:rPr lang="en-US" dirty="0"/>
            <a:t>CRWD </a:t>
          </a:r>
        </a:p>
      </dgm:t>
    </dgm:pt>
    <dgm:pt modelId="{BDFA021A-64EE-4E79-8F2C-B25771AC653B}" type="parTrans" cxnId="{CE7ABF26-7308-40CD-98C5-B6CC129F65E1}">
      <dgm:prSet/>
      <dgm:spPr/>
      <dgm:t>
        <a:bodyPr/>
        <a:lstStyle/>
        <a:p>
          <a:endParaRPr lang="en-US"/>
        </a:p>
      </dgm:t>
    </dgm:pt>
    <dgm:pt modelId="{FD642161-F052-43FF-938B-A5FA58F4277A}" type="sibTrans" cxnId="{CE7ABF26-7308-40CD-98C5-B6CC129F65E1}">
      <dgm:prSet/>
      <dgm:spPr/>
      <dgm:t>
        <a:bodyPr/>
        <a:lstStyle/>
        <a:p>
          <a:endParaRPr lang="en-US"/>
        </a:p>
      </dgm:t>
    </dgm:pt>
    <dgm:pt modelId="{9BFC9316-4504-427A-A246-614FB5D55725}">
      <dgm:prSet phldrT="[Text]"/>
      <dgm:spPr/>
      <dgm:t>
        <a:bodyPr/>
        <a:lstStyle/>
        <a:p>
          <a:r>
            <a:rPr lang="en-US" dirty="0"/>
            <a:t>Roseville</a:t>
          </a:r>
        </a:p>
      </dgm:t>
    </dgm:pt>
    <dgm:pt modelId="{CD5DBF27-93E3-412A-8706-D9A4EB406E82}" type="parTrans" cxnId="{ADF0829A-9E30-4C90-A921-25B3E4EA9B43}">
      <dgm:prSet/>
      <dgm:spPr/>
      <dgm:t>
        <a:bodyPr/>
        <a:lstStyle/>
        <a:p>
          <a:endParaRPr lang="en-US"/>
        </a:p>
      </dgm:t>
    </dgm:pt>
    <dgm:pt modelId="{1F993499-0E20-4C3B-BCEF-2A51C0114C7B}" type="sibTrans" cxnId="{ADF0829A-9E30-4C90-A921-25B3E4EA9B43}">
      <dgm:prSet/>
      <dgm:spPr/>
      <dgm:t>
        <a:bodyPr/>
        <a:lstStyle/>
        <a:p>
          <a:endParaRPr lang="en-US"/>
        </a:p>
      </dgm:t>
    </dgm:pt>
    <dgm:pt modelId="{9FD19251-51E8-4B45-B53E-E230C1B51C08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MPCA Grant</a:t>
          </a:r>
        </a:p>
      </dgm:t>
    </dgm:pt>
    <dgm:pt modelId="{9E45ADB2-6B46-41F1-A9EA-B4F21BB63474}" type="parTrans" cxnId="{5332B905-6C31-4DC3-BB66-B37DC1DEC675}">
      <dgm:prSet/>
      <dgm:spPr/>
      <dgm:t>
        <a:bodyPr/>
        <a:lstStyle/>
        <a:p>
          <a:endParaRPr lang="en-US"/>
        </a:p>
      </dgm:t>
    </dgm:pt>
    <dgm:pt modelId="{DDC06E2B-942E-411F-A316-8DB57205D147}" type="sibTrans" cxnId="{5332B905-6C31-4DC3-BB66-B37DC1DEC675}">
      <dgm:prSet/>
      <dgm:spPr/>
      <dgm:t>
        <a:bodyPr/>
        <a:lstStyle/>
        <a:p>
          <a:endParaRPr lang="en-US"/>
        </a:p>
      </dgm:t>
    </dgm:pt>
    <dgm:pt modelId="{59649A88-5528-4EF9-A4F9-A0472602847D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BWSR Grant</a:t>
          </a:r>
        </a:p>
      </dgm:t>
    </dgm:pt>
    <dgm:pt modelId="{B15C40F1-881A-4E64-B8E6-7778E213E65D}" type="parTrans" cxnId="{DAD89AFB-907E-4B95-839F-992C5FE6045E}">
      <dgm:prSet/>
      <dgm:spPr/>
      <dgm:t>
        <a:bodyPr/>
        <a:lstStyle/>
        <a:p>
          <a:endParaRPr lang="en-US"/>
        </a:p>
      </dgm:t>
    </dgm:pt>
    <dgm:pt modelId="{436527B9-11E3-4135-98A5-2CE9BAD32AD3}" type="sibTrans" cxnId="{DAD89AFB-907E-4B95-839F-992C5FE6045E}">
      <dgm:prSet/>
      <dgm:spPr/>
      <dgm:t>
        <a:bodyPr/>
        <a:lstStyle/>
        <a:p>
          <a:endParaRPr lang="en-US"/>
        </a:p>
      </dgm:t>
    </dgm:pt>
    <dgm:pt modelId="{3EB8FC11-6A73-41BC-8C41-8D4DBFFB8412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Project Total</a:t>
          </a:r>
        </a:p>
      </dgm:t>
    </dgm:pt>
    <dgm:pt modelId="{F7DA6FA9-AE71-4D87-9308-5765C8A37E76}" type="parTrans" cxnId="{FBA985FD-4CAC-4B05-921B-4AAD05DF9DAF}">
      <dgm:prSet/>
      <dgm:spPr/>
      <dgm:t>
        <a:bodyPr/>
        <a:lstStyle/>
        <a:p>
          <a:endParaRPr lang="en-US"/>
        </a:p>
      </dgm:t>
    </dgm:pt>
    <dgm:pt modelId="{E65B8D00-88A3-4685-A09F-B46A177C5B0C}" type="sibTrans" cxnId="{FBA985FD-4CAC-4B05-921B-4AAD05DF9DAF}">
      <dgm:prSet/>
      <dgm:spPr/>
      <dgm:t>
        <a:bodyPr/>
        <a:lstStyle/>
        <a:p>
          <a:endParaRPr lang="en-US"/>
        </a:p>
      </dgm:t>
    </dgm:pt>
    <dgm:pt modelId="{E719474E-634D-4786-A093-68B631672507}">
      <dgm:prSet phldrT="[Text]"/>
      <dgm:spPr/>
      <dgm:t>
        <a:bodyPr/>
        <a:lstStyle/>
        <a:p>
          <a:r>
            <a:rPr lang="en-US" dirty="0"/>
            <a:t>$372,466 (31%)</a:t>
          </a:r>
        </a:p>
      </dgm:t>
    </dgm:pt>
    <dgm:pt modelId="{509C8B96-8533-42EB-B1D3-25C44EE53F4E}" type="parTrans" cxnId="{1B2DE780-67E5-47A0-AE8F-C7FE4E1EC23A}">
      <dgm:prSet/>
      <dgm:spPr/>
      <dgm:t>
        <a:bodyPr/>
        <a:lstStyle/>
        <a:p>
          <a:endParaRPr lang="en-US"/>
        </a:p>
      </dgm:t>
    </dgm:pt>
    <dgm:pt modelId="{23A16EE9-01D3-47AC-838E-87AE54D1D701}" type="sibTrans" cxnId="{1B2DE780-67E5-47A0-AE8F-C7FE4E1EC23A}">
      <dgm:prSet/>
      <dgm:spPr/>
      <dgm:t>
        <a:bodyPr/>
        <a:lstStyle/>
        <a:p>
          <a:endParaRPr lang="en-US"/>
        </a:p>
      </dgm:t>
    </dgm:pt>
    <dgm:pt modelId="{E0BF49AF-87E9-44C8-AA39-AD4CF2BE32DB}">
      <dgm:prSet phldrT="[Text]"/>
      <dgm:spPr/>
      <dgm:t>
        <a:bodyPr/>
        <a:lstStyle/>
        <a:p>
          <a:r>
            <a:rPr lang="en-US" dirty="0"/>
            <a:t>$207,958 (17%)</a:t>
          </a:r>
        </a:p>
      </dgm:t>
    </dgm:pt>
    <dgm:pt modelId="{A0A2544C-17D5-4E38-91FE-4A5DC12BEA1E}" type="parTrans" cxnId="{0BE33FE1-5B3E-43B9-A957-E2B2395605E7}">
      <dgm:prSet/>
      <dgm:spPr/>
      <dgm:t>
        <a:bodyPr/>
        <a:lstStyle/>
        <a:p>
          <a:endParaRPr lang="en-US"/>
        </a:p>
      </dgm:t>
    </dgm:pt>
    <dgm:pt modelId="{36E93AEE-F32D-4143-8C7C-5D38A9D663C8}" type="sibTrans" cxnId="{0BE33FE1-5B3E-43B9-A957-E2B2395605E7}">
      <dgm:prSet/>
      <dgm:spPr/>
      <dgm:t>
        <a:bodyPr/>
        <a:lstStyle/>
        <a:p>
          <a:endParaRPr lang="en-US"/>
        </a:p>
      </dgm:t>
    </dgm:pt>
    <dgm:pt modelId="{12477A26-A0ED-4A6E-9293-9DC0E7F478FE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$275,000 (23%)</a:t>
          </a:r>
        </a:p>
      </dgm:t>
    </dgm:pt>
    <dgm:pt modelId="{6904B11A-EF99-403B-8A40-7054CFE0455B}" type="parTrans" cxnId="{694F176E-5D5F-43C6-B8F3-96F10464B844}">
      <dgm:prSet/>
      <dgm:spPr/>
      <dgm:t>
        <a:bodyPr/>
        <a:lstStyle/>
        <a:p>
          <a:endParaRPr lang="en-US"/>
        </a:p>
      </dgm:t>
    </dgm:pt>
    <dgm:pt modelId="{F15E8A60-E006-404B-AFC8-4DE82C55E6DD}" type="sibTrans" cxnId="{694F176E-5D5F-43C6-B8F3-96F10464B844}">
      <dgm:prSet/>
      <dgm:spPr/>
      <dgm:t>
        <a:bodyPr/>
        <a:lstStyle/>
        <a:p>
          <a:endParaRPr lang="en-US"/>
        </a:p>
      </dgm:t>
    </dgm:pt>
    <dgm:pt modelId="{E234A7AD-CDED-479F-83E2-0E95D3EDEC2D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$360,000 (30%)</a:t>
          </a:r>
        </a:p>
      </dgm:t>
    </dgm:pt>
    <dgm:pt modelId="{639CF003-81B1-41B0-93EA-0E5775D232BD}" type="parTrans" cxnId="{FAAF1500-DE9F-4C00-B6ED-9A761C61DAD1}">
      <dgm:prSet/>
      <dgm:spPr/>
      <dgm:t>
        <a:bodyPr/>
        <a:lstStyle/>
        <a:p>
          <a:endParaRPr lang="en-US"/>
        </a:p>
      </dgm:t>
    </dgm:pt>
    <dgm:pt modelId="{865AE57F-99CC-4AE8-A384-509400FE50A9}" type="sibTrans" cxnId="{FAAF1500-DE9F-4C00-B6ED-9A761C61DAD1}">
      <dgm:prSet/>
      <dgm:spPr/>
      <dgm:t>
        <a:bodyPr/>
        <a:lstStyle/>
        <a:p>
          <a:endParaRPr lang="en-US"/>
        </a:p>
      </dgm:t>
    </dgm:pt>
    <dgm:pt modelId="{0E56D177-3B77-49C4-84A4-7A934280F99F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$1,215,424</a:t>
          </a:r>
        </a:p>
      </dgm:t>
    </dgm:pt>
    <dgm:pt modelId="{8087907A-2D37-40BD-BEE8-F89DAD03D0B9}" type="parTrans" cxnId="{785B8FBF-F575-4D04-B6EE-61374EB2CA3E}">
      <dgm:prSet/>
      <dgm:spPr/>
      <dgm:t>
        <a:bodyPr/>
        <a:lstStyle/>
        <a:p>
          <a:endParaRPr lang="en-US"/>
        </a:p>
      </dgm:t>
    </dgm:pt>
    <dgm:pt modelId="{0B724610-6BA3-41F2-960B-5E70B465CE78}" type="sibTrans" cxnId="{785B8FBF-F575-4D04-B6EE-61374EB2CA3E}">
      <dgm:prSet/>
      <dgm:spPr/>
      <dgm:t>
        <a:bodyPr/>
        <a:lstStyle/>
        <a:p>
          <a:endParaRPr lang="en-US"/>
        </a:p>
      </dgm:t>
    </dgm:pt>
    <dgm:pt modelId="{04E7C6C0-C6E8-41EB-A599-F478CD8D8818}" type="pres">
      <dgm:prSet presAssocID="{C3A3E4E8-D832-4CB9-8360-F6F30BB2D66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87211A-2821-4979-A96F-25870BCD2A82}" type="pres">
      <dgm:prSet presAssocID="{87F9DF60-0ECB-4166-B6D3-0146E45DB6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BC5B2-D367-4975-B82E-6AF300791AE1}" type="pres">
      <dgm:prSet presAssocID="{FD642161-F052-43FF-938B-A5FA58F4277A}" presName="sibTrans" presStyleCnt="0"/>
      <dgm:spPr/>
    </dgm:pt>
    <dgm:pt modelId="{4EC77C48-117C-4235-B8E4-73AE998C0D71}" type="pres">
      <dgm:prSet presAssocID="{9BFC9316-4504-427A-A246-614FB5D5572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F20C20-9AF7-4029-A66B-E493ACB8805D}" type="pres">
      <dgm:prSet presAssocID="{1F993499-0E20-4C3B-BCEF-2A51C0114C7B}" presName="sibTrans" presStyleCnt="0"/>
      <dgm:spPr/>
    </dgm:pt>
    <dgm:pt modelId="{06C49462-E4BA-42B4-AC09-C283F50DDF0C}" type="pres">
      <dgm:prSet presAssocID="{9FD19251-51E8-4B45-B53E-E230C1B51C0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811BF-F4B7-4B35-8C7E-547A2C6ED81D}" type="pres">
      <dgm:prSet presAssocID="{DDC06E2B-942E-411F-A316-8DB57205D147}" presName="sibTrans" presStyleCnt="0"/>
      <dgm:spPr/>
    </dgm:pt>
    <dgm:pt modelId="{5A048193-098E-4C1A-AE5B-C412F95B1BB2}" type="pres">
      <dgm:prSet presAssocID="{59649A88-5528-4EF9-A4F9-A0472602847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B079E-BC92-43A9-8672-868ECC290BEE}" type="pres">
      <dgm:prSet presAssocID="{436527B9-11E3-4135-98A5-2CE9BAD32AD3}" presName="sibTrans" presStyleCnt="0"/>
      <dgm:spPr/>
    </dgm:pt>
    <dgm:pt modelId="{9FEFF3BA-7466-4BB0-B7BE-D4416ADF9455}" type="pres">
      <dgm:prSet presAssocID="{3EB8FC11-6A73-41BC-8C41-8D4DBFFB841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A985FD-4CAC-4B05-921B-4AAD05DF9DAF}" srcId="{C3A3E4E8-D832-4CB9-8360-F6F30BB2D66E}" destId="{3EB8FC11-6A73-41BC-8C41-8D4DBFFB8412}" srcOrd="4" destOrd="0" parTransId="{F7DA6FA9-AE71-4D87-9308-5765C8A37E76}" sibTransId="{E65B8D00-88A3-4685-A09F-B46A177C5B0C}"/>
    <dgm:cxn modelId="{ADF0829A-9E30-4C90-A921-25B3E4EA9B43}" srcId="{C3A3E4E8-D832-4CB9-8360-F6F30BB2D66E}" destId="{9BFC9316-4504-427A-A246-614FB5D55725}" srcOrd="1" destOrd="0" parTransId="{CD5DBF27-93E3-412A-8706-D9A4EB406E82}" sibTransId="{1F993499-0E20-4C3B-BCEF-2A51C0114C7B}"/>
    <dgm:cxn modelId="{105F1979-3FDD-4C1A-A739-2D70301D6724}" type="presOf" srcId="{3EB8FC11-6A73-41BC-8C41-8D4DBFFB8412}" destId="{9FEFF3BA-7466-4BB0-B7BE-D4416ADF9455}" srcOrd="0" destOrd="0" presId="urn:microsoft.com/office/officeart/2005/8/layout/default"/>
    <dgm:cxn modelId="{023DC87F-8998-4551-AC83-075387588C1A}" type="presOf" srcId="{87F9DF60-0ECB-4166-B6D3-0146E45DB6E3}" destId="{4687211A-2821-4979-A96F-25870BCD2A82}" srcOrd="0" destOrd="0" presId="urn:microsoft.com/office/officeart/2005/8/layout/default"/>
    <dgm:cxn modelId="{0BE33FE1-5B3E-43B9-A957-E2B2395605E7}" srcId="{9BFC9316-4504-427A-A246-614FB5D55725}" destId="{E0BF49AF-87E9-44C8-AA39-AD4CF2BE32DB}" srcOrd="0" destOrd="0" parTransId="{A0A2544C-17D5-4E38-91FE-4A5DC12BEA1E}" sibTransId="{36E93AEE-F32D-4143-8C7C-5D38A9D663C8}"/>
    <dgm:cxn modelId="{DAD89AFB-907E-4B95-839F-992C5FE6045E}" srcId="{C3A3E4E8-D832-4CB9-8360-F6F30BB2D66E}" destId="{59649A88-5528-4EF9-A4F9-A0472602847D}" srcOrd="3" destOrd="0" parTransId="{B15C40F1-881A-4E64-B8E6-7778E213E65D}" sibTransId="{436527B9-11E3-4135-98A5-2CE9BAD32AD3}"/>
    <dgm:cxn modelId="{FA6BF38A-8235-41FE-B864-667EF14EEC33}" type="presOf" srcId="{E719474E-634D-4786-A093-68B631672507}" destId="{4687211A-2821-4979-A96F-25870BCD2A82}" srcOrd="0" destOrd="1" presId="urn:microsoft.com/office/officeart/2005/8/layout/default"/>
    <dgm:cxn modelId="{8E9A614E-4AC1-4C29-B706-10F325AB654B}" type="presOf" srcId="{9BFC9316-4504-427A-A246-614FB5D55725}" destId="{4EC77C48-117C-4235-B8E4-73AE998C0D71}" srcOrd="0" destOrd="0" presId="urn:microsoft.com/office/officeart/2005/8/layout/default"/>
    <dgm:cxn modelId="{FAAF1500-DE9F-4C00-B6ED-9A761C61DAD1}" srcId="{59649A88-5528-4EF9-A4F9-A0472602847D}" destId="{E234A7AD-CDED-479F-83E2-0E95D3EDEC2D}" srcOrd="0" destOrd="0" parTransId="{639CF003-81B1-41B0-93EA-0E5775D232BD}" sibTransId="{865AE57F-99CC-4AE8-A384-509400FE50A9}"/>
    <dgm:cxn modelId="{CE7ABF26-7308-40CD-98C5-B6CC129F65E1}" srcId="{C3A3E4E8-D832-4CB9-8360-F6F30BB2D66E}" destId="{87F9DF60-0ECB-4166-B6D3-0146E45DB6E3}" srcOrd="0" destOrd="0" parTransId="{BDFA021A-64EE-4E79-8F2C-B25771AC653B}" sibTransId="{FD642161-F052-43FF-938B-A5FA58F4277A}"/>
    <dgm:cxn modelId="{8A5C1866-3C32-4885-BA50-3F2F1305154C}" type="presOf" srcId="{C3A3E4E8-D832-4CB9-8360-F6F30BB2D66E}" destId="{04E7C6C0-C6E8-41EB-A599-F478CD8D8818}" srcOrd="0" destOrd="0" presId="urn:microsoft.com/office/officeart/2005/8/layout/default"/>
    <dgm:cxn modelId="{8CED681A-7436-465B-868E-6AEB2E97E89A}" type="presOf" srcId="{E234A7AD-CDED-479F-83E2-0E95D3EDEC2D}" destId="{5A048193-098E-4C1A-AE5B-C412F95B1BB2}" srcOrd="0" destOrd="1" presId="urn:microsoft.com/office/officeart/2005/8/layout/default"/>
    <dgm:cxn modelId="{31E1CE84-4A17-422D-8210-8A4B164CA884}" type="presOf" srcId="{0E56D177-3B77-49C4-84A4-7A934280F99F}" destId="{9FEFF3BA-7466-4BB0-B7BE-D4416ADF9455}" srcOrd="0" destOrd="1" presId="urn:microsoft.com/office/officeart/2005/8/layout/default"/>
    <dgm:cxn modelId="{79A66AA0-467B-4182-8ED9-089864A53D68}" type="presOf" srcId="{12477A26-A0ED-4A6E-9293-9DC0E7F478FE}" destId="{06C49462-E4BA-42B4-AC09-C283F50DDF0C}" srcOrd="0" destOrd="1" presId="urn:microsoft.com/office/officeart/2005/8/layout/default"/>
    <dgm:cxn modelId="{5332B905-6C31-4DC3-BB66-B37DC1DEC675}" srcId="{C3A3E4E8-D832-4CB9-8360-F6F30BB2D66E}" destId="{9FD19251-51E8-4B45-B53E-E230C1B51C08}" srcOrd="2" destOrd="0" parTransId="{9E45ADB2-6B46-41F1-A9EA-B4F21BB63474}" sibTransId="{DDC06E2B-942E-411F-A316-8DB57205D147}"/>
    <dgm:cxn modelId="{1B2DE780-67E5-47A0-AE8F-C7FE4E1EC23A}" srcId="{87F9DF60-0ECB-4166-B6D3-0146E45DB6E3}" destId="{E719474E-634D-4786-A093-68B631672507}" srcOrd="0" destOrd="0" parTransId="{509C8B96-8533-42EB-B1D3-25C44EE53F4E}" sibTransId="{23A16EE9-01D3-47AC-838E-87AE54D1D701}"/>
    <dgm:cxn modelId="{4C02DD16-58FE-4C06-A4D2-F5AE083B6556}" type="presOf" srcId="{9FD19251-51E8-4B45-B53E-E230C1B51C08}" destId="{06C49462-E4BA-42B4-AC09-C283F50DDF0C}" srcOrd="0" destOrd="0" presId="urn:microsoft.com/office/officeart/2005/8/layout/default"/>
    <dgm:cxn modelId="{0AFFAFA7-426C-421C-8D8A-A186D3221EFC}" type="presOf" srcId="{59649A88-5528-4EF9-A4F9-A0472602847D}" destId="{5A048193-098E-4C1A-AE5B-C412F95B1BB2}" srcOrd="0" destOrd="0" presId="urn:microsoft.com/office/officeart/2005/8/layout/default"/>
    <dgm:cxn modelId="{694F176E-5D5F-43C6-B8F3-96F10464B844}" srcId="{9FD19251-51E8-4B45-B53E-E230C1B51C08}" destId="{12477A26-A0ED-4A6E-9293-9DC0E7F478FE}" srcOrd="0" destOrd="0" parTransId="{6904B11A-EF99-403B-8A40-7054CFE0455B}" sibTransId="{F15E8A60-E006-404B-AFC8-4DE82C55E6DD}"/>
    <dgm:cxn modelId="{785B8FBF-F575-4D04-B6EE-61374EB2CA3E}" srcId="{3EB8FC11-6A73-41BC-8C41-8D4DBFFB8412}" destId="{0E56D177-3B77-49C4-84A4-7A934280F99F}" srcOrd="0" destOrd="0" parTransId="{8087907A-2D37-40BD-BEE8-F89DAD03D0B9}" sibTransId="{0B724610-6BA3-41F2-960B-5E70B465CE78}"/>
    <dgm:cxn modelId="{1C8E395E-82A6-472B-AEA6-A0214732F902}" type="presOf" srcId="{E0BF49AF-87E9-44C8-AA39-AD4CF2BE32DB}" destId="{4EC77C48-117C-4235-B8E4-73AE998C0D71}" srcOrd="0" destOrd="1" presId="urn:microsoft.com/office/officeart/2005/8/layout/default"/>
    <dgm:cxn modelId="{46E7AFFA-56C8-4082-8635-D73580EC72A7}" type="presParOf" srcId="{04E7C6C0-C6E8-41EB-A599-F478CD8D8818}" destId="{4687211A-2821-4979-A96F-25870BCD2A82}" srcOrd="0" destOrd="0" presId="urn:microsoft.com/office/officeart/2005/8/layout/default"/>
    <dgm:cxn modelId="{22E80558-F31E-4DBA-98EA-3800FC85A9C8}" type="presParOf" srcId="{04E7C6C0-C6E8-41EB-A599-F478CD8D8818}" destId="{775BC5B2-D367-4975-B82E-6AF300791AE1}" srcOrd="1" destOrd="0" presId="urn:microsoft.com/office/officeart/2005/8/layout/default"/>
    <dgm:cxn modelId="{03F03A98-4B33-4489-8AC0-C36DA8A97C70}" type="presParOf" srcId="{04E7C6C0-C6E8-41EB-A599-F478CD8D8818}" destId="{4EC77C48-117C-4235-B8E4-73AE998C0D71}" srcOrd="2" destOrd="0" presId="urn:microsoft.com/office/officeart/2005/8/layout/default"/>
    <dgm:cxn modelId="{560E273C-4187-4B28-9A73-1D221ED8AE53}" type="presParOf" srcId="{04E7C6C0-C6E8-41EB-A599-F478CD8D8818}" destId="{56F20C20-9AF7-4029-A66B-E493ACB8805D}" srcOrd="3" destOrd="0" presId="urn:microsoft.com/office/officeart/2005/8/layout/default"/>
    <dgm:cxn modelId="{A5D9FA8D-D155-4444-AD94-130633D8B5BD}" type="presParOf" srcId="{04E7C6C0-C6E8-41EB-A599-F478CD8D8818}" destId="{06C49462-E4BA-42B4-AC09-C283F50DDF0C}" srcOrd="4" destOrd="0" presId="urn:microsoft.com/office/officeart/2005/8/layout/default"/>
    <dgm:cxn modelId="{F2766C39-D734-4110-92D4-1D69FCF7EE68}" type="presParOf" srcId="{04E7C6C0-C6E8-41EB-A599-F478CD8D8818}" destId="{018811BF-F4B7-4B35-8C7E-547A2C6ED81D}" srcOrd="5" destOrd="0" presId="urn:microsoft.com/office/officeart/2005/8/layout/default"/>
    <dgm:cxn modelId="{E9E432A5-01EA-4C59-B7B7-016BB19A8CB1}" type="presParOf" srcId="{04E7C6C0-C6E8-41EB-A599-F478CD8D8818}" destId="{5A048193-098E-4C1A-AE5B-C412F95B1BB2}" srcOrd="6" destOrd="0" presId="urn:microsoft.com/office/officeart/2005/8/layout/default"/>
    <dgm:cxn modelId="{CBBDCDEC-8CFF-4FBD-AFE5-A33164F99396}" type="presParOf" srcId="{04E7C6C0-C6E8-41EB-A599-F478CD8D8818}" destId="{BDCB079E-BC92-43A9-8672-868ECC290BEE}" srcOrd="7" destOrd="0" presId="urn:microsoft.com/office/officeart/2005/8/layout/default"/>
    <dgm:cxn modelId="{B727AA23-174B-454E-94F7-B2C874B0947E}" type="presParOf" srcId="{04E7C6C0-C6E8-41EB-A599-F478CD8D8818}" destId="{9FEFF3BA-7466-4BB0-B7BE-D4416ADF945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7C2414-6260-4802-AC3A-A9FF2310D381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8E5B2B-D1F1-445D-ADA9-DE2BED6D5FA5}">
      <dgm:prSet phldrT="[Text]"/>
      <dgm:spPr/>
      <dgm:t>
        <a:bodyPr/>
        <a:lstStyle/>
        <a:p>
          <a:r>
            <a:rPr lang="en-US" dirty="0"/>
            <a:t>MPCA</a:t>
          </a:r>
        </a:p>
      </dgm:t>
    </dgm:pt>
    <dgm:pt modelId="{49E60E63-9DF4-420C-A441-237140FF572A}" type="parTrans" cxnId="{74D2197D-CF73-47BF-B461-A275159A1DFA}">
      <dgm:prSet/>
      <dgm:spPr/>
      <dgm:t>
        <a:bodyPr/>
        <a:lstStyle/>
        <a:p>
          <a:endParaRPr lang="en-US"/>
        </a:p>
      </dgm:t>
    </dgm:pt>
    <dgm:pt modelId="{B37B36B3-F64E-442B-AAC2-0E84118F5E15}" type="sibTrans" cxnId="{74D2197D-CF73-47BF-B461-A275159A1DFA}">
      <dgm:prSet/>
      <dgm:spPr/>
      <dgm:t>
        <a:bodyPr/>
        <a:lstStyle/>
        <a:p>
          <a:endParaRPr lang="en-US"/>
        </a:p>
      </dgm:t>
    </dgm:pt>
    <dgm:pt modelId="{6868759A-6A0D-477B-96B1-997A4C07A3CF}">
      <dgm:prSet phldrT="[Text]"/>
      <dgm:spPr/>
      <dgm:t>
        <a:bodyPr/>
        <a:lstStyle/>
        <a:p>
          <a:r>
            <a:rPr lang="en-US" dirty="0"/>
            <a:t>BWSR</a:t>
          </a:r>
        </a:p>
      </dgm:t>
    </dgm:pt>
    <dgm:pt modelId="{095492DA-1294-46AA-AE50-60AA37876BF0}" type="parTrans" cxnId="{F0EC07D2-4107-4AEE-97FB-FBE5D7336F1F}">
      <dgm:prSet/>
      <dgm:spPr/>
      <dgm:t>
        <a:bodyPr/>
        <a:lstStyle/>
        <a:p>
          <a:endParaRPr lang="en-US"/>
        </a:p>
      </dgm:t>
    </dgm:pt>
    <dgm:pt modelId="{618E09C3-486B-496E-8AE7-2A63AAB9E29E}" type="sibTrans" cxnId="{F0EC07D2-4107-4AEE-97FB-FBE5D7336F1F}">
      <dgm:prSet/>
      <dgm:spPr/>
      <dgm:t>
        <a:bodyPr/>
        <a:lstStyle/>
        <a:p>
          <a:endParaRPr lang="en-US"/>
        </a:p>
      </dgm:t>
    </dgm:pt>
    <dgm:pt modelId="{C7199AB3-22AF-43B8-9980-1150A61C729B}">
      <dgm:prSet phldrT="[Text]"/>
      <dgm:spPr/>
      <dgm:t>
        <a:bodyPr/>
        <a:lstStyle/>
        <a:p>
          <a:r>
            <a:rPr lang="en-US" dirty="0"/>
            <a:t>Roseville</a:t>
          </a:r>
        </a:p>
      </dgm:t>
    </dgm:pt>
    <dgm:pt modelId="{72AD6D88-2416-4BCC-9B73-2DEB821F9205}" type="parTrans" cxnId="{2824A1D1-313D-4355-B214-CC19ABDD4D8B}">
      <dgm:prSet/>
      <dgm:spPr/>
      <dgm:t>
        <a:bodyPr/>
        <a:lstStyle/>
        <a:p>
          <a:endParaRPr lang="en-US"/>
        </a:p>
      </dgm:t>
    </dgm:pt>
    <dgm:pt modelId="{EBA33299-A2D4-4CC3-8702-FE11F7DA4E50}" type="sibTrans" cxnId="{2824A1D1-313D-4355-B214-CC19ABDD4D8B}">
      <dgm:prSet/>
      <dgm:spPr/>
      <dgm:t>
        <a:bodyPr/>
        <a:lstStyle/>
        <a:p>
          <a:endParaRPr lang="en-US"/>
        </a:p>
      </dgm:t>
    </dgm:pt>
    <dgm:pt modelId="{09BAF899-4388-42DC-BAE1-13DAA3D36DDF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CRWD</a:t>
          </a:r>
        </a:p>
      </dgm:t>
    </dgm:pt>
    <dgm:pt modelId="{D4525EFD-C02C-474F-B197-07AFDBD70703}" type="parTrans" cxnId="{43FA6940-BC64-443F-9BFF-0C6F3980B220}">
      <dgm:prSet/>
      <dgm:spPr/>
      <dgm:t>
        <a:bodyPr/>
        <a:lstStyle/>
        <a:p>
          <a:endParaRPr lang="en-US"/>
        </a:p>
      </dgm:t>
    </dgm:pt>
    <dgm:pt modelId="{34FEF0F1-E224-4FF7-8805-9DC7C17CB0C5}" type="sibTrans" cxnId="{43FA6940-BC64-443F-9BFF-0C6F3980B220}">
      <dgm:prSet/>
      <dgm:spPr/>
      <dgm:t>
        <a:bodyPr/>
        <a:lstStyle/>
        <a:p>
          <a:endParaRPr lang="en-US"/>
        </a:p>
      </dgm:t>
    </dgm:pt>
    <dgm:pt modelId="{BF28760F-7771-4872-BCF4-66E36DE9A565}">
      <dgm:prSet phldrT="[Text]"/>
      <dgm:spPr/>
      <dgm:t>
        <a:bodyPr/>
        <a:lstStyle/>
        <a:p>
          <a:r>
            <a:rPr lang="en-US" dirty="0"/>
            <a:t>Contractors</a:t>
          </a:r>
        </a:p>
      </dgm:t>
    </dgm:pt>
    <dgm:pt modelId="{FC3CE8A3-8928-48AF-8979-1C08DB8E7ECA}" type="parTrans" cxnId="{4BB389F1-A27A-4A77-BD8D-1881EC6656DE}">
      <dgm:prSet/>
      <dgm:spPr/>
      <dgm:t>
        <a:bodyPr/>
        <a:lstStyle/>
        <a:p>
          <a:endParaRPr lang="en-US"/>
        </a:p>
      </dgm:t>
    </dgm:pt>
    <dgm:pt modelId="{6CF376F7-09AC-4CF2-AFB8-6F4B7724667B}" type="sibTrans" cxnId="{4BB389F1-A27A-4A77-BD8D-1881EC6656DE}">
      <dgm:prSet/>
      <dgm:spPr/>
      <dgm:t>
        <a:bodyPr/>
        <a:lstStyle/>
        <a:p>
          <a:endParaRPr lang="en-US"/>
        </a:p>
      </dgm:t>
    </dgm:pt>
    <dgm:pt modelId="{CEC1FAAE-1ECF-4D8C-90FC-2CE4087E4D53}" type="pres">
      <dgm:prSet presAssocID="{1C7C2414-6260-4802-AC3A-A9FF2310D38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35D9B0-DB1C-4653-90C3-3DA4C7751EA5}" type="pres">
      <dgm:prSet presAssocID="{288E5B2B-D1F1-445D-ADA9-DE2BED6D5FA5}" presName="node" presStyleLbl="node1" presStyleIdx="0" presStyleCnt="5" custLinFactNeighborX="4644" custLinFactNeighborY="-211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8761A9-5D26-4137-B288-B7D9B51735B0}" type="pres">
      <dgm:prSet presAssocID="{B37B36B3-F64E-442B-AAC2-0E84118F5E15}" presName="sibTrans" presStyleLbl="sibTrans2D1" presStyleIdx="0" presStyleCnt="4" custAng="2738463" custScaleX="376964" custLinFactY="100000" custLinFactNeighborX="33861" custLinFactNeighborY="133461"/>
      <dgm:spPr/>
      <dgm:t>
        <a:bodyPr/>
        <a:lstStyle/>
        <a:p>
          <a:endParaRPr lang="en-US"/>
        </a:p>
      </dgm:t>
    </dgm:pt>
    <dgm:pt modelId="{1792D368-46B0-4C39-A80E-EB8CA2A57B87}" type="pres">
      <dgm:prSet presAssocID="{B37B36B3-F64E-442B-AAC2-0E84118F5E15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D5DD1058-4B9B-44E6-983C-34458BE31B51}" type="pres">
      <dgm:prSet presAssocID="{6868759A-6A0D-477B-96B1-997A4C07A3CF}" presName="node" presStyleLbl="node1" presStyleIdx="1" presStyleCnt="5" custLinFactNeighborX="-4187" custLinFactNeighborY="-185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0CFF4A-9DFD-4BEE-91B2-FAD6AC343500}" type="pres">
      <dgm:prSet presAssocID="{618E09C3-486B-496E-8AE7-2A63AAB9E29E}" presName="sibTrans" presStyleLbl="sibTrans2D1" presStyleIdx="1" presStyleCnt="4" custAng="5320915" custScaleX="217898" custLinFactX="-135977" custLinFactY="100000" custLinFactNeighborX="-200000" custLinFactNeighborY="101183"/>
      <dgm:spPr/>
      <dgm:t>
        <a:bodyPr/>
        <a:lstStyle/>
        <a:p>
          <a:endParaRPr lang="en-US"/>
        </a:p>
      </dgm:t>
    </dgm:pt>
    <dgm:pt modelId="{9BFDFE80-E6CD-47FB-94C7-05ECC75C8010}" type="pres">
      <dgm:prSet presAssocID="{618E09C3-486B-496E-8AE7-2A63AAB9E29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19C9D496-EFA7-49DE-A545-2609A78789D6}" type="pres">
      <dgm:prSet presAssocID="{C7199AB3-22AF-43B8-9980-1150A61C729B}" presName="node" presStyleLbl="node1" presStyleIdx="2" presStyleCnt="5" custLinFactNeighborX="-11847" custLinFactNeighborY="-13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4FCCB-39A6-44F2-A784-28FE13942F03}" type="pres">
      <dgm:prSet presAssocID="{EBA33299-A2D4-4CC3-8702-FE11F7DA4E50}" presName="sibTrans" presStyleLbl="sibTrans2D1" presStyleIdx="2" presStyleCnt="4" custScaleX="143744" custLinFactNeighborX="-2767" custLinFactNeighborY="7872"/>
      <dgm:spPr/>
      <dgm:t>
        <a:bodyPr/>
        <a:lstStyle/>
        <a:p>
          <a:endParaRPr lang="en-US"/>
        </a:p>
      </dgm:t>
    </dgm:pt>
    <dgm:pt modelId="{1597E0AA-CA44-45D1-8C69-AF8AE0BC10FF}" type="pres">
      <dgm:prSet presAssocID="{EBA33299-A2D4-4CC3-8702-FE11F7DA4E50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25A4D95-ECEF-4F70-96F0-E079428E2505}" type="pres">
      <dgm:prSet presAssocID="{09BAF899-4388-42DC-BAE1-13DAA3D36DDF}" presName="node" presStyleLbl="node1" presStyleIdx="3" presStyleCnt="5" custLinFactX="-32942" custLinFactNeighborX="-100000" custLinFactNeighborY="3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A60D6-172F-4395-9E9F-0F9E66BEDC81}" type="pres">
      <dgm:prSet presAssocID="{34FEF0F1-E224-4FF7-8805-9DC7C17CB0C5}" presName="sibTrans" presStyleLbl="sibTrans2D1" presStyleIdx="3" presStyleCnt="4" custScaleX="159151"/>
      <dgm:spPr/>
      <dgm:t>
        <a:bodyPr/>
        <a:lstStyle/>
        <a:p>
          <a:endParaRPr lang="en-US"/>
        </a:p>
      </dgm:t>
    </dgm:pt>
    <dgm:pt modelId="{4DEC153D-DDB5-4323-B01A-F7938EC6BA2D}" type="pres">
      <dgm:prSet presAssocID="{34FEF0F1-E224-4FF7-8805-9DC7C17CB0C5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0C776A11-1CCA-4EE2-99DF-38663C0CAB6B}" type="pres">
      <dgm:prSet presAssocID="{BF28760F-7771-4872-BCF4-66E36DE9A565}" presName="node" presStyleLbl="node1" presStyleIdx="4" presStyleCnt="5" custLinFactX="34805" custLinFactNeighborX="100000" custLinFactNeighborY="5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022F58-90BA-4D54-8CCB-AFA80B20A38C}" type="presOf" srcId="{09BAF899-4388-42DC-BAE1-13DAA3D36DDF}" destId="{B25A4D95-ECEF-4F70-96F0-E079428E2505}" srcOrd="0" destOrd="0" presId="urn:microsoft.com/office/officeart/2005/8/layout/process5"/>
    <dgm:cxn modelId="{7ADE1DC0-5CBC-4286-B560-60365541AD65}" type="presOf" srcId="{EBA33299-A2D4-4CC3-8702-FE11F7DA4E50}" destId="{1597E0AA-CA44-45D1-8C69-AF8AE0BC10FF}" srcOrd="1" destOrd="0" presId="urn:microsoft.com/office/officeart/2005/8/layout/process5"/>
    <dgm:cxn modelId="{1A39A710-3D88-4189-96EA-E85D207773BC}" type="presOf" srcId="{EBA33299-A2D4-4CC3-8702-FE11F7DA4E50}" destId="{A2C4FCCB-39A6-44F2-A784-28FE13942F03}" srcOrd="0" destOrd="0" presId="urn:microsoft.com/office/officeart/2005/8/layout/process5"/>
    <dgm:cxn modelId="{CA64A303-03ED-49F0-AC91-A2D69FA18038}" type="presOf" srcId="{6868759A-6A0D-477B-96B1-997A4C07A3CF}" destId="{D5DD1058-4B9B-44E6-983C-34458BE31B51}" srcOrd="0" destOrd="0" presId="urn:microsoft.com/office/officeart/2005/8/layout/process5"/>
    <dgm:cxn modelId="{2824A1D1-313D-4355-B214-CC19ABDD4D8B}" srcId="{1C7C2414-6260-4802-AC3A-A9FF2310D381}" destId="{C7199AB3-22AF-43B8-9980-1150A61C729B}" srcOrd="2" destOrd="0" parTransId="{72AD6D88-2416-4BCC-9B73-2DEB821F9205}" sibTransId="{EBA33299-A2D4-4CC3-8702-FE11F7DA4E50}"/>
    <dgm:cxn modelId="{0E957F2A-E34F-4DE7-91C9-F4EB30FB6021}" type="presOf" srcId="{B37B36B3-F64E-442B-AAC2-0E84118F5E15}" destId="{238761A9-5D26-4137-B288-B7D9B51735B0}" srcOrd="0" destOrd="0" presId="urn:microsoft.com/office/officeart/2005/8/layout/process5"/>
    <dgm:cxn modelId="{25268986-05F5-4E6F-A953-A0E2649A5E52}" type="presOf" srcId="{C7199AB3-22AF-43B8-9980-1150A61C729B}" destId="{19C9D496-EFA7-49DE-A545-2609A78789D6}" srcOrd="0" destOrd="0" presId="urn:microsoft.com/office/officeart/2005/8/layout/process5"/>
    <dgm:cxn modelId="{43FA6940-BC64-443F-9BFF-0C6F3980B220}" srcId="{1C7C2414-6260-4802-AC3A-A9FF2310D381}" destId="{09BAF899-4388-42DC-BAE1-13DAA3D36DDF}" srcOrd="3" destOrd="0" parTransId="{D4525EFD-C02C-474F-B197-07AFDBD70703}" sibTransId="{34FEF0F1-E224-4FF7-8805-9DC7C17CB0C5}"/>
    <dgm:cxn modelId="{3643C0E1-0A83-4592-8406-595CB8C52D67}" type="presOf" srcId="{288E5B2B-D1F1-445D-ADA9-DE2BED6D5FA5}" destId="{FE35D9B0-DB1C-4653-90C3-3DA4C7751EA5}" srcOrd="0" destOrd="0" presId="urn:microsoft.com/office/officeart/2005/8/layout/process5"/>
    <dgm:cxn modelId="{DECD2494-3FE6-48F3-A74F-B00EAE0FEC42}" type="presOf" srcId="{618E09C3-486B-496E-8AE7-2A63AAB9E29E}" destId="{6C0CFF4A-9DFD-4BEE-91B2-FAD6AC343500}" srcOrd="0" destOrd="0" presId="urn:microsoft.com/office/officeart/2005/8/layout/process5"/>
    <dgm:cxn modelId="{AE82297B-89E0-4FA5-AC7D-716D28A55571}" type="presOf" srcId="{34FEF0F1-E224-4FF7-8805-9DC7C17CB0C5}" destId="{4DEC153D-DDB5-4323-B01A-F7938EC6BA2D}" srcOrd="1" destOrd="0" presId="urn:microsoft.com/office/officeart/2005/8/layout/process5"/>
    <dgm:cxn modelId="{3D47C23E-5500-4D7B-86C1-C01F6C9C11CF}" type="presOf" srcId="{BF28760F-7771-4872-BCF4-66E36DE9A565}" destId="{0C776A11-1CCA-4EE2-99DF-38663C0CAB6B}" srcOrd="0" destOrd="0" presId="urn:microsoft.com/office/officeart/2005/8/layout/process5"/>
    <dgm:cxn modelId="{74D2197D-CF73-47BF-B461-A275159A1DFA}" srcId="{1C7C2414-6260-4802-AC3A-A9FF2310D381}" destId="{288E5B2B-D1F1-445D-ADA9-DE2BED6D5FA5}" srcOrd="0" destOrd="0" parTransId="{49E60E63-9DF4-420C-A441-237140FF572A}" sibTransId="{B37B36B3-F64E-442B-AAC2-0E84118F5E15}"/>
    <dgm:cxn modelId="{4373C84D-C7E2-48E4-91E7-AFD16706F1C6}" type="presOf" srcId="{1C7C2414-6260-4802-AC3A-A9FF2310D381}" destId="{CEC1FAAE-1ECF-4D8C-90FC-2CE4087E4D53}" srcOrd="0" destOrd="0" presId="urn:microsoft.com/office/officeart/2005/8/layout/process5"/>
    <dgm:cxn modelId="{2C68E048-2F2A-46CD-875C-5B72AC856654}" type="presOf" srcId="{34FEF0F1-E224-4FF7-8805-9DC7C17CB0C5}" destId="{355A60D6-172F-4395-9E9F-0F9E66BEDC81}" srcOrd="0" destOrd="0" presId="urn:microsoft.com/office/officeart/2005/8/layout/process5"/>
    <dgm:cxn modelId="{7C5A864A-082E-4669-A2B4-F38CBFFFE65C}" type="presOf" srcId="{618E09C3-486B-496E-8AE7-2A63AAB9E29E}" destId="{9BFDFE80-E6CD-47FB-94C7-05ECC75C8010}" srcOrd="1" destOrd="0" presId="urn:microsoft.com/office/officeart/2005/8/layout/process5"/>
    <dgm:cxn modelId="{96F0E603-AC34-4469-88DC-0C97C9129BE7}" type="presOf" srcId="{B37B36B3-F64E-442B-AAC2-0E84118F5E15}" destId="{1792D368-46B0-4C39-A80E-EB8CA2A57B87}" srcOrd="1" destOrd="0" presId="urn:microsoft.com/office/officeart/2005/8/layout/process5"/>
    <dgm:cxn modelId="{F0EC07D2-4107-4AEE-97FB-FBE5D7336F1F}" srcId="{1C7C2414-6260-4802-AC3A-A9FF2310D381}" destId="{6868759A-6A0D-477B-96B1-997A4C07A3CF}" srcOrd="1" destOrd="0" parTransId="{095492DA-1294-46AA-AE50-60AA37876BF0}" sibTransId="{618E09C3-486B-496E-8AE7-2A63AAB9E29E}"/>
    <dgm:cxn modelId="{4BB389F1-A27A-4A77-BD8D-1881EC6656DE}" srcId="{1C7C2414-6260-4802-AC3A-A9FF2310D381}" destId="{BF28760F-7771-4872-BCF4-66E36DE9A565}" srcOrd="4" destOrd="0" parTransId="{FC3CE8A3-8928-48AF-8979-1C08DB8E7ECA}" sibTransId="{6CF376F7-09AC-4CF2-AFB8-6F4B7724667B}"/>
    <dgm:cxn modelId="{33ADFB3F-B659-49E8-A931-00BF4FEF95CA}" type="presParOf" srcId="{CEC1FAAE-1ECF-4D8C-90FC-2CE4087E4D53}" destId="{FE35D9B0-DB1C-4653-90C3-3DA4C7751EA5}" srcOrd="0" destOrd="0" presId="urn:microsoft.com/office/officeart/2005/8/layout/process5"/>
    <dgm:cxn modelId="{BEE17C9F-79D9-4D2F-932D-9775A744D1A4}" type="presParOf" srcId="{CEC1FAAE-1ECF-4D8C-90FC-2CE4087E4D53}" destId="{238761A9-5D26-4137-B288-B7D9B51735B0}" srcOrd="1" destOrd="0" presId="urn:microsoft.com/office/officeart/2005/8/layout/process5"/>
    <dgm:cxn modelId="{D75F0D19-88DD-4E20-940D-43DD5CD7AC95}" type="presParOf" srcId="{238761A9-5D26-4137-B288-B7D9B51735B0}" destId="{1792D368-46B0-4C39-A80E-EB8CA2A57B87}" srcOrd="0" destOrd="0" presId="urn:microsoft.com/office/officeart/2005/8/layout/process5"/>
    <dgm:cxn modelId="{32BDA159-16A4-4DB5-AB29-A4265190B553}" type="presParOf" srcId="{CEC1FAAE-1ECF-4D8C-90FC-2CE4087E4D53}" destId="{D5DD1058-4B9B-44E6-983C-34458BE31B51}" srcOrd="2" destOrd="0" presId="urn:microsoft.com/office/officeart/2005/8/layout/process5"/>
    <dgm:cxn modelId="{4CD9608A-6F2C-4EC8-8422-F470039A1F9F}" type="presParOf" srcId="{CEC1FAAE-1ECF-4D8C-90FC-2CE4087E4D53}" destId="{6C0CFF4A-9DFD-4BEE-91B2-FAD6AC343500}" srcOrd="3" destOrd="0" presId="urn:microsoft.com/office/officeart/2005/8/layout/process5"/>
    <dgm:cxn modelId="{404D8E84-980D-4765-BCF4-AAE9722AEB39}" type="presParOf" srcId="{6C0CFF4A-9DFD-4BEE-91B2-FAD6AC343500}" destId="{9BFDFE80-E6CD-47FB-94C7-05ECC75C8010}" srcOrd="0" destOrd="0" presId="urn:microsoft.com/office/officeart/2005/8/layout/process5"/>
    <dgm:cxn modelId="{9668DC46-4168-4F21-B18C-2F59856459F8}" type="presParOf" srcId="{CEC1FAAE-1ECF-4D8C-90FC-2CE4087E4D53}" destId="{19C9D496-EFA7-49DE-A545-2609A78789D6}" srcOrd="4" destOrd="0" presId="urn:microsoft.com/office/officeart/2005/8/layout/process5"/>
    <dgm:cxn modelId="{68C4ECBE-4443-47EB-83EF-F72E921743A6}" type="presParOf" srcId="{CEC1FAAE-1ECF-4D8C-90FC-2CE4087E4D53}" destId="{A2C4FCCB-39A6-44F2-A784-28FE13942F03}" srcOrd="5" destOrd="0" presId="urn:microsoft.com/office/officeart/2005/8/layout/process5"/>
    <dgm:cxn modelId="{232EB3AC-DBD0-46D0-9BB4-9BF6DEE417CC}" type="presParOf" srcId="{A2C4FCCB-39A6-44F2-A784-28FE13942F03}" destId="{1597E0AA-CA44-45D1-8C69-AF8AE0BC10FF}" srcOrd="0" destOrd="0" presId="urn:microsoft.com/office/officeart/2005/8/layout/process5"/>
    <dgm:cxn modelId="{70577960-4933-4C41-8B20-2D9A2D7F9836}" type="presParOf" srcId="{CEC1FAAE-1ECF-4D8C-90FC-2CE4087E4D53}" destId="{B25A4D95-ECEF-4F70-96F0-E079428E2505}" srcOrd="6" destOrd="0" presId="urn:microsoft.com/office/officeart/2005/8/layout/process5"/>
    <dgm:cxn modelId="{464DB6FA-0E21-4CA5-BB73-40544428682A}" type="presParOf" srcId="{CEC1FAAE-1ECF-4D8C-90FC-2CE4087E4D53}" destId="{355A60D6-172F-4395-9E9F-0F9E66BEDC81}" srcOrd="7" destOrd="0" presId="urn:microsoft.com/office/officeart/2005/8/layout/process5"/>
    <dgm:cxn modelId="{D76E4EE3-25DA-43E7-9460-56E0D1C925D9}" type="presParOf" srcId="{355A60D6-172F-4395-9E9F-0F9E66BEDC81}" destId="{4DEC153D-DDB5-4323-B01A-F7938EC6BA2D}" srcOrd="0" destOrd="0" presId="urn:microsoft.com/office/officeart/2005/8/layout/process5"/>
    <dgm:cxn modelId="{4D97EB40-FCDE-4139-A7DB-25CAA8A179C5}" type="presParOf" srcId="{CEC1FAAE-1ECF-4D8C-90FC-2CE4087E4D53}" destId="{0C776A11-1CCA-4EE2-99DF-38663C0CAB6B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891141-8D48-437B-9C51-1EB55E0FEA8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12D957-D640-450D-BA34-CAC8061DE201}">
      <dgm:prSet phldrT="[Text]"/>
      <dgm:spPr/>
      <dgm:t>
        <a:bodyPr/>
        <a:lstStyle/>
        <a:p>
          <a:r>
            <a:rPr lang="en-US" dirty="0"/>
            <a:t>2014: BWSR Grant Agreement &amp; MPCA Grant Extension</a:t>
          </a:r>
        </a:p>
      </dgm:t>
    </dgm:pt>
    <dgm:pt modelId="{03899915-938B-4F53-A176-FCD81695E994}" type="parTrans" cxnId="{D8B9831D-CB8C-4D1D-9B19-973F13ADB1BA}">
      <dgm:prSet/>
      <dgm:spPr/>
      <dgm:t>
        <a:bodyPr/>
        <a:lstStyle/>
        <a:p>
          <a:endParaRPr lang="en-US"/>
        </a:p>
      </dgm:t>
    </dgm:pt>
    <dgm:pt modelId="{4FFA9C4A-BCB9-4388-8E3C-B1229336B148}" type="sibTrans" cxnId="{D8B9831D-CB8C-4D1D-9B19-973F13ADB1BA}">
      <dgm:prSet/>
      <dgm:spPr/>
      <dgm:t>
        <a:bodyPr/>
        <a:lstStyle/>
        <a:p>
          <a:endParaRPr lang="en-US" dirty="0"/>
        </a:p>
      </dgm:t>
    </dgm:pt>
    <dgm:pt modelId="{6C01B8FB-2B50-4FFD-9BE4-1B0BF62CDEF2}">
      <dgm:prSet phldrT="[Text]"/>
      <dgm:spPr/>
      <dgm:t>
        <a:bodyPr/>
        <a:lstStyle/>
        <a:p>
          <a:r>
            <a:rPr lang="en-US" dirty="0"/>
            <a:t>2015: Roseville-CRWD Cooperative Construction Agreement</a:t>
          </a:r>
        </a:p>
      </dgm:t>
    </dgm:pt>
    <dgm:pt modelId="{9CD4BAAD-70F6-4D3E-994E-0BE7FC158C99}" type="parTrans" cxnId="{84132D6B-0210-48E3-9FE2-67852F2E5012}">
      <dgm:prSet/>
      <dgm:spPr/>
      <dgm:t>
        <a:bodyPr/>
        <a:lstStyle/>
        <a:p>
          <a:endParaRPr lang="en-US"/>
        </a:p>
      </dgm:t>
    </dgm:pt>
    <dgm:pt modelId="{3E4C17BE-290E-45BF-8259-D63AE5C1ADCC}" type="sibTrans" cxnId="{84132D6B-0210-48E3-9FE2-67852F2E5012}">
      <dgm:prSet/>
      <dgm:spPr/>
      <dgm:t>
        <a:bodyPr/>
        <a:lstStyle/>
        <a:p>
          <a:endParaRPr lang="en-US" dirty="0"/>
        </a:p>
      </dgm:t>
    </dgm:pt>
    <dgm:pt modelId="{92500D76-20F3-460D-936E-AC00C26DEBFC}">
      <dgm:prSet phldrT="[Text]"/>
      <dgm:spPr/>
      <dgm:t>
        <a:bodyPr/>
        <a:lstStyle/>
        <a:p>
          <a:r>
            <a:rPr lang="en-US" dirty="0"/>
            <a:t>Nov, 2015-June, 2016: Project Implementation</a:t>
          </a:r>
        </a:p>
      </dgm:t>
    </dgm:pt>
    <dgm:pt modelId="{113340E6-0290-453A-8366-144763180A6D}" type="parTrans" cxnId="{AE9AF6E3-1B4D-4E93-8170-429F7861A959}">
      <dgm:prSet/>
      <dgm:spPr/>
      <dgm:t>
        <a:bodyPr/>
        <a:lstStyle/>
        <a:p>
          <a:endParaRPr lang="en-US"/>
        </a:p>
      </dgm:t>
    </dgm:pt>
    <dgm:pt modelId="{99B27501-BB67-49CA-A7BC-3B723CEF2A8A}" type="sibTrans" cxnId="{AE9AF6E3-1B4D-4E93-8170-429F7861A959}">
      <dgm:prSet/>
      <dgm:spPr/>
      <dgm:t>
        <a:bodyPr/>
        <a:lstStyle/>
        <a:p>
          <a:endParaRPr lang="en-US" dirty="0"/>
        </a:p>
      </dgm:t>
    </dgm:pt>
    <dgm:pt modelId="{62724870-494D-4185-A8F6-45FCA1FC22D4}">
      <dgm:prSet phldrT="[Text]"/>
      <dgm:spPr/>
      <dgm:t>
        <a:bodyPr/>
        <a:lstStyle/>
        <a:p>
          <a:r>
            <a:rPr lang="en-US" dirty="0"/>
            <a:t>December 2016 Project Verification and Closeout</a:t>
          </a:r>
        </a:p>
      </dgm:t>
    </dgm:pt>
    <dgm:pt modelId="{CBE481A3-A5A0-497C-AB97-4D4DB0CE1059}" type="parTrans" cxnId="{AA9540D9-239B-4737-8EEF-AE3CA8311C08}">
      <dgm:prSet/>
      <dgm:spPr/>
      <dgm:t>
        <a:bodyPr/>
        <a:lstStyle/>
        <a:p>
          <a:endParaRPr lang="en-US"/>
        </a:p>
      </dgm:t>
    </dgm:pt>
    <dgm:pt modelId="{1F8AD339-74AD-48C3-92B9-AFF50A1105E4}" type="sibTrans" cxnId="{AA9540D9-239B-4737-8EEF-AE3CA8311C08}">
      <dgm:prSet/>
      <dgm:spPr/>
      <dgm:t>
        <a:bodyPr/>
        <a:lstStyle/>
        <a:p>
          <a:endParaRPr lang="en-US"/>
        </a:p>
      </dgm:t>
    </dgm:pt>
    <dgm:pt modelId="{DFFD410B-AFE6-4C98-992F-EFF2DFF3163C}">
      <dgm:prSet phldrT="[Text]"/>
      <dgm:spPr/>
      <dgm:t>
        <a:bodyPr/>
        <a:lstStyle/>
        <a:p>
          <a:r>
            <a:rPr lang="en-US" dirty="0"/>
            <a:t>2012: MPCA Grant Agreement</a:t>
          </a:r>
        </a:p>
      </dgm:t>
    </dgm:pt>
    <dgm:pt modelId="{6994A520-B079-4512-9276-18B895740F9E}" type="parTrans" cxnId="{0B7B0A9E-D164-4157-B0ED-D4F55E827FD9}">
      <dgm:prSet/>
      <dgm:spPr/>
      <dgm:t>
        <a:bodyPr/>
        <a:lstStyle/>
        <a:p>
          <a:endParaRPr lang="en-US"/>
        </a:p>
      </dgm:t>
    </dgm:pt>
    <dgm:pt modelId="{F1EB1D0A-91D4-4868-BE32-74299FEDD3BA}" type="sibTrans" cxnId="{0B7B0A9E-D164-4157-B0ED-D4F55E827FD9}">
      <dgm:prSet/>
      <dgm:spPr/>
      <dgm:t>
        <a:bodyPr/>
        <a:lstStyle/>
        <a:p>
          <a:endParaRPr lang="en-US" dirty="0"/>
        </a:p>
      </dgm:t>
    </dgm:pt>
    <dgm:pt modelId="{B8FFDFD0-7FFE-47C5-A53B-021450359C27}" type="pres">
      <dgm:prSet presAssocID="{AE891141-8D48-437B-9C51-1EB55E0FEA8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118732-E15A-48A6-94E1-24169D2AB932}" type="pres">
      <dgm:prSet presAssocID="{AE891141-8D48-437B-9C51-1EB55E0FEA8E}" presName="dummyMaxCanvas" presStyleCnt="0">
        <dgm:presLayoutVars/>
      </dgm:prSet>
      <dgm:spPr/>
    </dgm:pt>
    <dgm:pt modelId="{8653AE12-3EB0-4799-B54B-844F26E15C8D}" type="pres">
      <dgm:prSet presAssocID="{AE891141-8D48-437B-9C51-1EB55E0FEA8E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1533A-9248-485A-8F09-E40FB5416B59}" type="pres">
      <dgm:prSet presAssocID="{AE891141-8D48-437B-9C51-1EB55E0FEA8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D6C30-79D3-4B04-97AA-6699ABBCC279}" type="pres">
      <dgm:prSet presAssocID="{AE891141-8D48-437B-9C51-1EB55E0FEA8E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C0653-C8E7-4B4D-BB8A-0D70FD796B16}" type="pres">
      <dgm:prSet presAssocID="{AE891141-8D48-437B-9C51-1EB55E0FEA8E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4254B-158F-4BC7-80B5-65BE32701C28}" type="pres">
      <dgm:prSet presAssocID="{AE891141-8D48-437B-9C51-1EB55E0FEA8E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19B25-8311-4787-A65D-4209E0266CB8}" type="pres">
      <dgm:prSet presAssocID="{AE891141-8D48-437B-9C51-1EB55E0FEA8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4BF913-B1B4-4D7F-B479-A5F73ADB7464}" type="pres">
      <dgm:prSet presAssocID="{AE891141-8D48-437B-9C51-1EB55E0FEA8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9CC6C2-7D2E-47B8-A378-7F5B0C925CE0}" type="pres">
      <dgm:prSet presAssocID="{AE891141-8D48-437B-9C51-1EB55E0FEA8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15895-7178-4A54-8F34-72ABB7766792}" type="pres">
      <dgm:prSet presAssocID="{AE891141-8D48-437B-9C51-1EB55E0FEA8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51C57-B170-40DB-A709-B4BCEFBFB67A}" type="pres">
      <dgm:prSet presAssocID="{AE891141-8D48-437B-9C51-1EB55E0FEA8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400DA-237F-4552-A9B9-EC6A6704C7EE}" type="pres">
      <dgm:prSet presAssocID="{AE891141-8D48-437B-9C51-1EB55E0FEA8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C62D65-8A50-4DA2-BB1F-A339A3EE4816}" type="pres">
      <dgm:prSet presAssocID="{AE891141-8D48-437B-9C51-1EB55E0FEA8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B8AFA4-DE62-4528-9A30-A542C13484D8}" type="pres">
      <dgm:prSet presAssocID="{AE891141-8D48-437B-9C51-1EB55E0FEA8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E5290-1118-4727-A52D-28F78A24EF0A}" type="pres">
      <dgm:prSet presAssocID="{AE891141-8D48-437B-9C51-1EB55E0FEA8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9831D-CB8C-4D1D-9B19-973F13ADB1BA}" srcId="{AE891141-8D48-437B-9C51-1EB55E0FEA8E}" destId="{2912D957-D640-450D-BA34-CAC8061DE201}" srcOrd="1" destOrd="0" parTransId="{03899915-938B-4F53-A176-FCD81695E994}" sibTransId="{4FFA9C4A-BCB9-4388-8E3C-B1229336B148}"/>
    <dgm:cxn modelId="{81090974-5004-4E8D-9864-6BFAA933D664}" type="presOf" srcId="{99B27501-BB67-49CA-A7BC-3B723CEF2A8A}" destId="{D0315895-7178-4A54-8F34-72ABB7766792}" srcOrd="0" destOrd="0" presId="urn:microsoft.com/office/officeart/2005/8/layout/vProcess5"/>
    <dgm:cxn modelId="{9BC5C906-49D4-465C-AB2F-90F535ED28C1}" type="presOf" srcId="{62724870-494D-4185-A8F6-45FCA1FC22D4}" destId="{26FE5290-1118-4727-A52D-28F78A24EF0A}" srcOrd="1" destOrd="0" presId="urn:microsoft.com/office/officeart/2005/8/layout/vProcess5"/>
    <dgm:cxn modelId="{BA944A98-997E-4854-AC05-3070722B9A3F}" type="presOf" srcId="{4FFA9C4A-BCB9-4388-8E3C-B1229336B148}" destId="{2F4BF913-B1B4-4D7F-B479-A5F73ADB7464}" srcOrd="0" destOrd="0" presId="urn:microsoft.com/office/officeart/2005/8/layout/vProcess5"/>
    <dgm:cxn modelId="{45617986-B6C9-4A2F-97D9-FDFA72846535}" type="presOf" srcId="{3E4C17BE-290E-45BF-8259-D63AE5C1ADCC}" destId="{E49CC6C2-7D2E-47B8-A378-7F5B0C925CE0}" srcOrd="0" destOrd="0" presId="urn:microsoft.com/office/officeart/2005/8/layout/vProcess5"/>
    <dgm:cxn modelId="{488CC35D-13B2-454D-807F-5740D3A563F3}" type="presOf" srcId="{DFFD410B-AFE6-4C98-992F-EFF2DFF3163C}" destId="{8653AE12-3EB0-4799-B54B-844F26E15C8D}" srcOrd="0" destOrd="0" presId="urn:microsoft.com/office/officeart/2005/8/layout/vProcess5"/>
    <dgm:cxn modelId="{75DD6E88-1E68-4012-B843-7951619D0016}" type="presOf" srcId="{92500D76-20F3-460D-936E-AC00C26DEBFC}" destId="{BF7C0653-C8E7-4B4D-BB8A-0D70FD796B16}" srcOrd="0" destOrd="0" presId="urn:microsoft.com/office/officeart/2005/8/layout/vProcess5"/>
    <dgm:cxn modelId="{DAC6AB46-2FB0-4627-9078-48C63FF86E30}" type="presOf" srcId="{6C01B8FB-2B50-4FFD-9BE4-1B0BF62CDEF2}" destId="{FECD6C30-79D3-4B04-97AA-6699ABBCC279}" srcOrd="0" destOrd="0" presId="urn:microsoft.com/office/officeart/2005/8/layout/vProcess5"/>
    <dgm:cxn modelId="{261EAB44-4F41-4A8D-8264-94E719D0F5F4}" type="presOf" srcId="{DFFD410B-AFE6-4C98-992F-EFF2DFF3163C}" destId="{23551C57-B170-40DB-A709-B4BCEFBFB67A}" srcOrd="1" destOrd="0" presId="urn:microsoft.com/office/officeart/2005/8/layout/vProcess5"/>
    <dgm:cxn modelId="{B1C7C36D-EBF9-4B9F-8DAD-1C63E6DEF71D}" type="presOf" srcId="{F1EB1D0A-91D4-4868-BE32-74299FEDD3BA}" destId="{0D619B25-8311-4787-A65D-4209E0266CB8}" srcOrd="0" destOrd="0" presId="urn:microsoft.com/office/officeart/2005/8/layout/vProcess5"/>
    <dgm:cxn modelId="{B13135AA-E10E-4A9B-932C-F774B737A9B1}" type="presOf" srcId="{2912D957-D640-450D-BA34-CAC8061DE201}" destId="{DAC1533A-9248-485A-8F09-E40FB5416B59}" srcOrd="0" destOrd="0" presId="urn:microsoft.com/office/officeart/2005/8/layout/vProcess5"/>
    <dgm:cxn modelId="{F075CEFF-EEE5-4907-BB5F-CBA3215ECB32}" type="presOf" srcId="{6C01B8FB-2B50-4FFD-9BE4-1B0BF62CDEF2}" destId="{8BC62D65-8A50-4DA2-BB1F-A339A3EE4816}" srcOrd="1" destOrd="0" presId="urn:microsoft.com/office/officeart/2005/8/layout/vProcess5"/>
    <dgm:cxn modelId="{AE9AF6E3-1B4D-4E93-8170-429F7861A959}" srcId="{AE891141-8D48-437B-9C51-1EB55E0FEA8E}" destId="{92500D76-20F3-460D-936E-AC00C26DEBFC}" srcOrd="3" destOrd="0" parTransId="{113340E6-0290-453A-8366-144763180A6D}" sibTransId="{99B27501-BB67-49CA-A7BC-3B723CEF2A8A}"/>
    <dgm:cxn modelId="{AA9540D9-239B-4737-8EEF-AE3CA8311C08}" srcId="{AE891141-8D48-437B-9C51-1EB55E0FEA8E}" destId="{62724870-494D-4185-A8F6-45FCA1FC22D4}" srcOrd="4" destOrd="0" parTransId="{CBE481A3-A5A0-497C-AB97-4D4DB0CE1059}" sibTransId="{1F8AD339-74AD-48C3-92B9-AFF50A1105E4}"/>
    <dgm:cxn modelId="{7C178CCF-4F45-4E9A-8A31-945FAFBBB0A5}" type="presOf" srcId="{2912D957-D640-450D-BA34-CAC8061DE201}" destId="{34B400DA-237F-4552-A9B9-EC6A6704C7EE}" srcOrd="1" destOrd="0" presId="urn:microsoft.com/office/officeart/2005/8/layout/vProcess5"/>
    <dgm:cxn modelId="{F963E99C-A830-4412-8C4B-BB0A1AE1CBDE}" type="presOf" srcId="{AE891141-8D48-437B-9C51-1EB55E0FEA8E}" destId="{B8FFDFD0-7FFE-47C5-A53B-021450359C27}" srcOrd="0" destOrd="0" presId="urn:microsoft.com/office/officeart/2005/8/layout/vProcess5"/>
    <dgm:cxn modelId="{84132D6B-0210-48E3-9FE2-67852F2E5012}" srcId="{AE891141-8D48-437B-9C51-1EB55E0FEA8E}" destId="{6C01B8FB-2B50-4FFD-9BE4-1B0BF62CDEF2}" srcOrd="2" destOrd="0" parTransId="{9CD4BAAD-70F6-4D3E-994E-0BE7FC158C99}" sibTransId="{3E4C17BE-290E-45BF-8259-D63AE5C1ADCC}"/>
    <dgm:cxn modelId="{41593921-80B5-4B5F-9E2E-AB4AF81EE726}" type="presOf" srcId="{62724870-494D-4185-A8F6-45FCA1FC22D4}" destId="{0674254B-158F-4BC7-80B5-65BE32701C28}" srcOrd="0" destOrd="0" presId="urn:microsoft.com/office/officeart/2005/8/layout/vProcess5"/>
    <dgm:cxn modelId="{47ACBE67-3631-42AF-ABC4-5671BFB781C0}" type="presOf" srcId="{92500D76-20F3-460D-936E-AC00C26DEBFC}" destId="{36B8AFA4-DE62-4528-9A30-A542C13484D8}" srcOrd="1" destOrd="0" presId="urn:microsoft.com/office/officeart/2005/8/layout/vProcess5"/>
    <dgm:cxn modelId="{0B7B0A9E-D164-4157-B0ED-D4F55E827FD9}" srcId="{AE891141-8D48-437B-9C51-1EB55E0FEA8E}" destId="{DFFD410B-AFE6-4C98-992F-EFF2DFF3163C}" srcOrd="0" destOrd="0" parTransId="{6994A520-B079-4512-9276-18B895740F9E}" sibTransId="{F1EB1D0A-91D4-4868-BE32-74299FEDD3BA}"/>
    <dgm:cxn modelId="{59F10B29-78A1-4E2B-A73C-4499A7B6ACB0}" type="presParOf" srcId="{B8FFDFD0-7FFE-47C5-A53B-021450359C27}" destId="{4B118732-E15A-48A6-94E1-24169D2AB932}" srcOrd="0" destOrd="0" presId="urn:microsoft.com/office/officeart/2005/8/layout/vProcess5"/>
    <dgm:cxn modelId="{9643D42A-F8C4-40A7-ADC8-CFD2B701A1CB}" type="presParOf" srcId="{B8FFDFD0-7FFE-47C5-A53B-021450359C27}" destId="{8653AE12-3EB0-4799-B54B-844F26E15C8D}" srcOrd="1" destOrd="0" presId="urn:microsoft.com/office/officeart/2005/8/layout/vProcess5"/>
    <dgm:cxn modelId="{A0ED6BAD-B23B-48EC-AE7D-6C01C27C5299}" type="presParOf" srcId="{B8FFDFD0-7FFE-47C5-A53B-021450359C27}" destId="{DAC1533A-9248-485A-8F09-E40FB5416B59}" srcOrd="2" destOrd="0" presId="urn:microsoft.com/office/officeart/2005/8/layout/vProcess5"/>
    <dgm:cxn modelId="{4C013989-5734-42CB-8F5D-390333C9B47F}" type="presParOf" srcId="{B8FFDFD0-7FFE-47C5-A53B-021450359C27}" destId="{FECD6C30-79D3-4B04-97AA-6699ABBCC279}" srcOrd="3" destOrd="0" presId="urn:microsoft.com/office/officeart/2005/8/layout/vProcess5"/>
    <dgm:cxn modelId="{19F17594-9FE3-419A-B3C6-20CE3F9D4280}" type="presParOf" srcId="{B8FFDFD0-7FFE-47C5-A53B-021450359C27}" destId="{BF7C0653-C8E7-4B4D-BB8A-0D70FD796B16}" srcOrd="4" destOrd="0" presId="urn:microsoft.com/office/officeart/2005/8/layout/vProcess5"/>
    <dgm:cxn modelId="{2E8CF549-AE9E-4605-8BE6-B23317741389}" type="presParOf" srcId="{B8FFDFD0-7FFE-47C5-A53B-021450359C27}" destId="{0674254B-158F-4BC7-80B5-65BE32701C28}" srcOrd="5" destOrd="0" presId="urn:microsoft.com/office/officeart/2005/8/layout/vProcess5"/>
    <dgm:cxn modelId="{EB2C9B36-53A9-4B7C-B5C3-7813C3A004D9}" type="presParOf" srcId="{B8FFDFD0-7FFE-47C5-A53B-021450359C27}" destId="{0D619B25-8311-4787-A65D-4209E0266CB8}" srcOrd="6" destOrd="0" presId="urn:microsoft.com/office/officeart/2005/8/layout/vProcess5"/>
    <dgm:cxn modelId="{D212C349-1E14-4671-B9B7-07F99B9C5679}" type="presParOf" srcId="{B8FFDFD0-7FFE-47C5-A53B-021450359C27}" destId="{2F4BF913-B1B4-4D7F-B479-A5F73ADB7464}" srcOrd="7" destOrd="0" presId="urn:microsoft.com/office/officeart/2005/8/layout/vProcess5"/>
    <dgm:cxn modelId="{B11E3D33-4A9A-49BD-883A-3E54D0ABBD2C}" type="presParOf" srcId="{B8FFDFD0-7FFE-47C5-A53B-021450359C27}" destId="{E49CC6C2-7D2E-47B8-A378-7F5B0C925CE0}" srcOrd="8" destOrd="0" presId="urn:microsoft.com/office/officeart/2005/8/layout/vProcess5"/>
    <dgm:cxn modelId="{42638C87-2D96-4E41-AC0A-61FE3E5A382E}" type="presParOf" srcId="{B8FFDFD0-7FFE-47C5-A53B-021450359C27}" destId="{D0315895-7178-4A54-8F34-72ABB7766792}" srcOrd="9" destOrd="0" presId="urn:microsoft.com/office/officeart/2005/8/layout/vProcess5"/>
    <dgm:cxn modelId="{AED95572-18FC-4D9D-9DC8-43B2884C7F58}" type="presParOf" srcId="{B8FFDFD0-7FFE-47C5-A53B-021450359C27}" destId="{23551C57-B170-40DB-A709-B4BCEFBFB67A}" srcOrd="10" destOrd="0" presId="urn:microsoft.com/office/officeart/2005/8/layout/vProcess5"/>
    <dgm:cxn modelId="{8956D4E7-01C9-4FC5-AA97-7E67DDBD06E7}" type="presParOf" srcId="{B8FFDFD0-7FFE-47C5-A53B-021450359C27}" destId="{34B400DA-237F-4552-A9B9-EC6A6704C7EE}" srcOrd="11" destOrd="0" presId="urn:microsoft.com/office/officeart/2005/8/layout/vProcess5"/>
    <dgm:cxn modelId="{D9B52BEC-7153-4742-BD32-D8AB3A9D97DA}" type="presParOf" srcId="{B8FFDFD0-7FFE-47C5-A53B-021450359C27}" destId="{8BC62D65-8A50-4DA2-BB1F-A339A3EE4816}" srcOrd="12" destOrd="0" presId="urn:microsoft.com/office/officeart/2005/8/layout/vProcess5"/>
    <dgm:cxn modelId="{580E989F-4F87-4C70-BC1C-19535260604E}" type="presParOf" srcId="{B8FFDFD0-7FFE-47C5-A53B-021450359C27}" destId="{36B8AFA4-DE62-4528-9A30-A542C13484D8}" srcOrd="13" destOrd="0" presId="urn:microsoft.com/office/officeart/2005/8/layout/vProcess5"/>
    <dgm:cxn modelId="{24303928-574F-4F75-8592-E8687FDE07D6}" type="presParOf" srcId="{B8FFDFD0-7FFE-47C5-A53B-021450359C27}" destId="{26FE5290-1118-4727-A52D-28F78A24EF0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ADC0B9-ED36-4BD3-A088-6F579804B46C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B2CFC4-68EB-47F1-9BB9-10F92BE86A8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CRWD</a:t>
          </a:r>
        </a:p>
      </dgm:t>
    </dgm:pt>
    <dgm:pt modelId="{95CB2BC9-5F59-4B94-AAB8-60D58E115391}" type="parTrans" cxnId="{F79E6B97-DC62-46A9-A7FD-D7B539DD3DDB}">
      <dgm:prSet/>
      <dgm:spPr/>
      <dgm:t>
        <a:bodyPr/>
        <a:lstStyle/>
        <a:p>
          <a:endParaRPr lang="en-US"/>
        </a:p>
      </dgm:t>
    </dgm:pt>
    <dgm:pt modelId="{51CA25E3-4493-4383-AE95-EEB843BF8C67}" type="sibTrans" cxnId="{F79E6B97-DC62-46A9-A7FD-D7B539DD3DDB}">
      <dgm:prSet/>
      <dgm:spPr/>
      <dgm:t>
        <a:bodyPr/>
        <a:lstStyle/>
        <a:p>
          <a:endParaRPr lang="en-US"/>
        </a:p>
      </dgm:t>
    </dgm:pt>
    <dgm:pt modelId="{E5FBA7EB-B866-484F-A6B2-2B8BFAFB317B}">
      <dgm:prSet phldrT="[Text]"/>
      <dgm:spPr/>
      <dgm:t>
        <a:bodyPr/>
        <a:lstStyle/>
        <a:p>
          <a:r>
            <a:rPr lang="en-US" dirty="0"/>
            <a:t>2013 - $10,000 for feasibility/investigation</a:t>
          </a:r>
        </a:p>
      </dgm:t>
    </dgm:pt>
    <dgm:pt modelId="{807C769F-5E90-44E6-B93A-1232A03E84A1}" type="parTrans" cxnId="{1BF008E9-EE38-4C1C-B4A4-69B787DAACE7}">
      <dgm:prSet/>
      <dgm:spPr/>
      <dgm:t>
        <a:bodyPr/>
        <a:lstStyle/>
        <a:p>
          <a:endParaRPr lang="en-US"/>
        </a:p>
      </dgm:t>
    </dgm:pt>
    <dgm:pt modelId="{1B95DC63-342E-497F-A2D4-9781C1D63D45}" type="sibTrans" cxnId="{1BF008E9-EE38-4C1C-B4A4-69B787DAACE7}">
      <dgm:prSet/>
      <dgm:spPr/>
      <dgm:t>
        <a:bodyPr/>
        <a:lstStyle/>
        <a:p>
          <a:endParaRPr lang="en-US"/>
        </a:p>
      </dgm:t>
    </dgm:pt>
    <dgm:pt modelId="{5787BB1F-091D-4D44-BC9D-20AFF18FCE7E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BWSR CWF</a:t>
          </a:r>
        </a:p>
      </dgm:t>
    </dgm:pt>
    <dgm:pt modelId="{7BA1C752-9257-4A77-814E-9BF10AD240CB}" type="parTrans" cxnId="{C5C59DAA-98B2-4C0F-B659-63225DC0A010}">
      <dgm:prSet/>
      <dgm:spPr/>
      <dgm:t>
        <a:bodyPr/>
        <a:lstStyle/>
        <a:p>
          <a:endParaRPr lang="en-US"/>
        </a:p>
      </dgm:t>
    </dgm:pt>
    <dgm:pt modelId="{0238DA44-750A-4EA3-A364-31904065ADAB}" type="sibTrans" cxnId="{C5C59DAA-98B2-4C0F-B659-63225DC0A010}">
      <dgm:prSet/>
      <dgm:spPr/>
      <dgm:t>
        <a:bodyPr/>
        <a:lstStyle/>
        <a:p>
          <a:endParaRPr lang="en-US"/>
        </a:p>
      </dgm:t>
    </dgm:pt>
    <dgm:pt modelId="{D1E4DAF1-8C6F-4713-AEFD-401D286D6671}">
      <dgm:prSet phldrT="[Text]"/>
      <dgm:spPr/>
      <dgm:t>
        <a:bodyPr/>
        <a:lstStyle/>
        <a:p>
          <a:r>
            <a:rPr lang="en-US" dirty="0"/>
            <a:t>2015 - $175,000 award to CRWD</a:t>
          </a:r>
        </a:p>
      </dgm:t>
    </dgm:pt>
    <dgm:pt modelId="{92AF6BDB-627F-427F-9284-1FEC52B10DEB}" type="parTrans" cxnId="{042FC626-5C34-408B-803F-402BA37DF6A8}">
      <dgm:prSet/>
      <dgm:spPr/>
      <dgm:t>
        <a:bodyPr/>
        <a:lstStyle/>
        <a:p>
          <a:endParaRPr lang="en-US"/>
        </a:p>
      </dgm:t>
    </dgm:pt>
    <dgm:pt modelId="{4E3277C3-DC11-4E03-BA17-77270D0872AC}" type="sibTrans" cxnId="{042FC626-5C34-408B-803F-402BA37DF6A8}">
      <dgm:prSet/>
      <dgm:spPr/>
      <dgm:t>
        <a:bodyPr/>
        <a:lstStyle/>
        <a:p>
          <a:endParaRPr lang="en-US"/>
        </a:p>
      </dgm:t>
    </dgm:pt>
    <dgm:pt modelId="{F901E2C6-60A4-4C8C-9517-C53B2F3463D7}">
      <dgm:prSet/>
      <dgm:spPr/>
      <dgm:t>
        <a:bodyPr/>
        <a:lstStyle/>
        <a:p>
          <a:r>
            <a:rPr lang="en-US" dirty="0"/>
            <a:t>2014 - $50,000 for additional design</a:t>
          </a:r>
        </a:p>
      </dgm:t>
    </dgm:pt>
    <dgm:pt modelId="{480CA849-C533-4D7F-A8FA-4BCD86B6055B}" type="parTrans" cxnId="{369C485C-C661-418F-A7FF-01435E91AC89}">
      <dgm:prSet/>
      <dgm:spPr/>
      <dgm:t>
        <a:bodyPr/>
        <a:lstStyle/>
        <a:p>
          <a:endParaRPr lang="en-US"/>
        </a:p>
      </dgm:t>
    </dgm:pt>
    <dgm:pt modelId="{40969B27-33DA-4FFF-ABDC-7DD07F04A1F4}" type="sibTrans" cxnId="{369C485C-C661-418F-A7FF-01435E91AC89}">
      <dgm:prSet/>
      <dgm:spPr/>
      <dgm:t>
        <a:bodyPr/>
        <a:lstStyle/>
        <a:p>
          <a:endParaRPr lang="en-US"/>
        </a:p>
      </dgm:t>
    </dgm:pt>
    <dgm:pt modelId="{B4708C9F-6DB9-4CA2-BD6A-7A653E2AA95E}">
      <dgm:prSet/>
      <dgm:spPr/>
      <dgm:t>
        <a:bodyPr/>
        <a:lstStyle/>
        <a:p>
          <a:r>
            <a:rPr lang="en-US" dirty="0"/>
            <a:t>2016 - $150,000 for installation and CWF Grant match </a:t>
          </a:r>
        </a:p>
      </dgm:t>
    </dgm:pt>
    <dgm:pt modelId="{49FF9220-B7CE-4FFB-A824-DD60B9447CF9}" type="parTrans" cxnId="{7F66E943-AD44-4F01-BCD2-18944E1B9362}">
      <dgm:prSet/>
      <dgm:spPr/>
      <dgm:t>
        <a:bodyPr/>
        <a:lstStyle/>
        <a:p>
          <a:endParaRPr lang="en-US"/>
        </a:p>
      </dgm:t>
    </dgm:pt>
    <dgm:pt modelId="{A91F7C7D-A6D1-49E0-8AEA-98D8C32639AB}" type="sibTrans" cxnId="{7F66E943-AD44-4F01-BCD2-18944E1B9362}">
      <dgm:prSet/>
      <dgm:spPr/>
      <dgm:t>
        <a:bodyPr/>
        <a:lstStyle/>
        <a:p>
          <a:endParaRPr lang="en-US"/>
        </a:p>
      </dgm:t>
    </dgm:pt>
    <dgm:pt modelId="{2720E5EF-8BC0-4D43-95D5-B2A5DADA7F61}">
      <dgm:prSet/>
      <dgm:spPr/>
      <dgm:t>
        <a:bodyPr/>
        <a:lstStyle/>
        <a:p>
          <a:r>
            <a:rPr lang="en-US" dirty="0"/>
            <a:t>2016 - $42,350 for education/monitoring</a:t>
          </a:r>
        </a:p>
      </dgm:t>
    </dgm:pt>
    <dgm:pt modelId="{3E02E02F-8379-4AC8-A484-0948F3EF16BA}" type="parTrans" cxnId="{2B3FAE60-8723-404F-9CE7-3406EE2397F4}">
      <dgm:prSet/>
      <dgm:spPr/>
      <dgm:t>
        <a:bodyPr/>
        <a:lstStyle/>
        <a:p>
          <a:endParaRPr lang="en-US"/>
        </a:p>
      </dgm:t>
    </dgm:pt>
    <dgm:pt modelId="{9E0D3344-16E9-4C30-8B62-CF17A896116C}" type="sibTrans" cxnId="{2B3FAE60-8723-404F-9CE7-3406EE2397F4}">
      <dgm:prSet/>
      <dgm:spPr/>
      <dgm:t>
        <a:bodyPr/>
        <a:lstStyle/>
        <a:p>
          <a:endParaRPr lang="en-US"/>
        </a:p>
      </dgm:t>
    </dgm:pt>
    <dgm:pt modelId="{C3E55E79-B410-4498-9AE5-06B2B5C65B68}" type="pres">
      <dgm:prSet presAssocID="{27ADC0B9-ED36-4BD3-A088-6F579804B4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2A317D-2BC2-47D3-97CC-B810786B057D}" type="pres">
      <dgm:prSet presAssocID="{98B2CFC4-68EB-47F1-9BB9-10F92BE86A8F}" presName="composite" presStyleCnt="0"/>
      <dgm:spPr/>
    </dgm:pt>
    <dgm:pt modelId="{3043A8E3-D3E0-4CBE-A23D-29D84CADA753}" type="pres">
      <dgm:prSet presAssocID="{98B2CFC4-68EB-47F1-9BB9-10F92BE86A8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A585E4-8A7B-494B-9299-55D1E994538C}" type="pres">
      <dgm:prSet presAssocID="{98B2CFC4-68EB-47F1-9BB9-10F92BE86A8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3F6780-EDCA-47E6-B989-08C459D2D286}" type="pres">
      <dgm:prSet presAssocID="{51CA25E3-4493-4383-AE95-EEB843BF8C67}" presName="space" presStyleCnt="0"/>
      <dgm:spPr/>
    </dgm:pt>
    <dgm:pt modelId="{6214E10D-5489-47D6-8810-CD09FA8B5489}" type="pres">
      <dgm:prSet presAssocID="{5787BB1F-091D-4D44-BC9D-20AFF18FCE7E}" presName="composite" presStyleCnt="0"/>
      <dgm:spPr/>
    </dgm:pt>
    <dgm:pt modelId="{462637DF-1F56-4436-9FB0-0D0646B37B30}" type="pres">
      <dgm:prSet presAssocID="{5787BB1F-091D-4D44-BC9D-20AFF18FCE7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F1475-D2C4-41D8-A5BB-FEACB1025548}" type="pres">
      <dgm:prSet presAssocID="{5787BB1F-091D-4D44-BC9D-20AFF18FCE7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3FAE60-8723-404F-9CE7-3406EE2397F4}" srcId="{98B2CFC4-68EB-47F1-9BB9-10F92BE86A8F}" destId="{2720E5EF-8BC0-4D43-95D5-B2A5DADA7F61}" srcOrd="3" destOrd="0" parTransId="{3E02E02F-8379-4AC8-A484-0948F3EF16BA}" sibTransId="{9E0D3344-16E9-4C30-8B62-CF17A896116C}"/>
    <dgm:cxn modelId="{BEBC46E0-277A-440E-A948-765467BB9B90}" type="presOf" srcId="{D1E4DAF1-8C6F-4713-AEFD-401D286D6671}" destId="{A92F1475-D2C4-41D8-A5BB-FEACB1025548}" srcOrd="0" destOrd="0" presId="urn:microsoft.com/office/officeart/2005/8/layout/hList1"/>
    <dgm:cxn modelId="{C31A7493-E5E2-4B02-A725-22CC840F3CB7}" type="presOf" srcId="{5787BB1F-091D-4D44-BC9D-20AFF18FCE7E}" destId="{462637DF-1F56-4436-9FB0-0D0646B37B30}" srcOrd="0" destOrd="0" presId="urn:microsoft.com/office/officeart/2005/8/layout/hList1"/>
    <dgm:cxn modelId="{369C485C-C661-418F-A7FF-01435E91AC89}" srcId="{98B2CFC4-68EB-47F1-9BB9-10F92BE86A8F}" destId="{F901E2C6-60A4-4C8C-9517-C53B2F3463D7}" srcOrd="1" destOrd="0" parTransId="{480CA849-C533-4D7F-A8FA-4BCD86B6055B}" sibTransId="{40969B27-33DA-4FFF-ABDC-7DD07F04A1F4}"/>
    <dgm:cxn modelId="{F79E6B97-DC62-46A9-A7FD-D7B539DD3DDB}" srcId="{27ADC0B9-ED36-4BD3-A088-6F579804B46C}" destId="{98B2CFC4-68EB-47F1-9BB9-10F92BE86A8F}" srcOrd="0" destOrd="0" parTransId="{95CB2BC9-5F59-4B94-AAB8-60D58E115391}" sibTransId="{51CA25E3-4493-4383-AE95-EEB843BF8C67}"/>
    <dgm:cxn modelId="{042FC626-5C34-408B-803F-402BA37DF6A8}" srcId="{5787BB1F-091D-4D44-BC9D-20AFF18FCE7E}" destId="{D1E4DAF1-8C6F-4713-AEFD-401D286D6671}" srcOrd="0" destOrd="0" parTransId="{92AF6BDB-627F-427F-9284-1FEC52B10DEB}" sibTransId="{4E3277C3-DC11-4E03-BA17-77270D0872AC}"/>
    <dgm:cxn modelId="{C5C59DAA-98B2-4C0F-B659-63225DC0A010}" srcId="{27ADC0B9-ED36-4BD3-A088-6F579804B46C}" destId="{5787BB1F-091D-4D44-BC9D-20AFF18FCE7E}" srcOrd="1" destOrd="0" parTransId="{7BA1C752-9257-4A77-814E-9BF10AD240CB}" sibTransId="{0238DA44-750A-4EA3-A364-31904065ADAB}"/>
    <dgm:cxn modelId="{1BF008E9-EE38-4C1C-B4A4-69B787DAACE7}" srcId="{98B2CFC4-68EB-47F1-9BB9-10F92BE86A8F}" destId="{E5FBA7EB-B866-484F-A6B2-2B8BFAFB317B}" srcOrd="0" destOrd="0" parTransId="{807C769F-5E90-44E6-B93A-1232A03E84A1}" sibTransId="{1B95DC63-342E-497F-A2D4-9781C1D63D45}"/>
    <dgm:cxn modelId="{A0F31A1F-8D3D-47F6-98AB-C42C61748FC9}" type="presOf" srcId="{98B2CFC4-68EB-47F1-9BB9-10F92BE86A8F}" destId="{3043A8E3-D3E0-4CBE-A23D-29D84CADA753}" srcOrd="0" destOrd="0" presId="urn:microsoft.com/office/officeart/2005/8/layout/hList1"/>
    <dgm:cxn modelId="{7F66E943-AD44-4F01-BCD2-18944E1B9362}" srcId="{98B2CFC4-68EB-47F1-9BB9-10F92BE86A8F}" destId="{B4708C9F-6DB9-4CA2-BD6A-7A653E2AA95E}" srcOrd="2" destOrd="0" parTransId="{49FF9220-B7CE-4FFB-A824-DD60B9447CF9}" sibTransId="{A91F7C7D-A6D1-49E0-8AEA-98D8C32639AB}"/>
    <dgm:cxn modelId="{E1DA09F4-828A-4510-992A-FFCE3AE36D08}" type="presOf" srcId="{E5FBA7EB-B866-484F-A6B2-2B8BFAFB317B}" destId="{BBA585E4-8A7B-494B-9299-55D1E994538C}" srcOrd="0" destOrd="0" presId="urn:microsoft.com/office/officeart/2005/8/layout/hList1"/>
    <dgm:cxn modelId="{1A055E14-D3BE-4CC3-90F6-F8B95B22EECB}" type="presOf" srcId="{B4708C9F-6DB9-4CA2-BD6A-7A653E2AA95E}" destId="{BBA585E4-8A7B-494B-9299-55D1E994538C}" srcOrd="0" destOrd="2" presId="urn:microsoft.com/office/officeart/2005/8/layout/hList1"/>
    <dgm:cxn modelId="{C249B81A-4743-45C3-8297-F21A4832B515}" type="presOf" srcId="{27ADC0B9-ED36-4BD3-A088-6F579804B46C}" destId="{C3E55E79-B410-4498-9AE5-06B2B5C65B68}" srcOrd="0" destOrd="0" presId="urn:microsoft.com/office/officeart/2005/8/layout/hList1"/>
    <dgm:cxn modelId="{DA84AFB8-AA7E-49B2-BB22-FEAD8E3D668D}" type="presOf" srcId="{2720E5EF-8BC0-4D43-95D5-B2A5DADA7F61}" destId="{BBA585E4-8A7B-494B-9299-55D1E994538C}" srcOrd="0" destOrd="3" presId="urn:microsoft.com/office/officeart/2005/8/layout/hList1"/>
    <dgm:cxn modelId="{6CAACD49-B0CD-4251-912C-87F969B70E52}" type="presOf" srcId="{F901E2C6-60A4-4C8C-9517-C53B2F3463D7}" destId="{BBA585E4-8A7B-494B-9299-55D1E994538C}" srcOrd="0" destOrd="1" presId="urn:microsoft.com/office/officeart/2005/8/layout/hList1"/>
    <dgm:cxn modelId="{5B60D37F-0156-479F-BD17-08A4D6031FF1}" type="presParOf" srcId="{C3E55E79-B410-4498-9AE5-06B2B5C65B68}" destId="{572A317D-2BC2-47D3-97CC-B810786B057D}" srcOrd="0" destOrd="0" presId="urn:microsoft.com/office/officeart/2005/8/layout/hList1"/>
    <dgm:cxn modelId="{8ECDFA5F-A02F-46BD-BC37-0C70A17C4EC1}" type="presParOf" srcId="{572A317D-2BC2-47D3-97CC-B810786B057D}" destId="{3043A8E3-D3E0-4CBE-A23D-29D84CADA753}" srcOrd="0" destOrd="0" presId="urn:microsoft.com/office/officeart/2005/8/layout/hList1"/>
    <dgm:cxn modelId="{E75A6910-B22D-42B0-A94E-0FE700E39912}" type="presParOf" srcId="{572A317D-2BC2-47D3-97CC-B810786B057D}" destId="{BBA585E4-8A7B-494B-9299-55D1E994538C}" srcOrd="1" destOrd="0" presId="urn:microsoft.com/office/officeart/2005/8/layout/hList1"/>
    <dgm:cxn modelId="{8054CAD2-433D-4936-AE99-76272D5794F8}" type="presParOf" srcId="{C3E55E79-B410-4498-9AE5-06B2B5C65B68}" destId="{713F6780-EDCA-47E6-B989-08C459D2D286}" srcOrd="1" destOrd="0" presId="urn:microsoft.com/office/officeart/2005/8/layout/hList1"/>
    <dgm:cxn modelId="{DA3613B0-9843-49D5-9058-ACACA72BE136}" type="presParOf" srcId="{C3E55E79-B410-4498-9AE5-06B2B5C65B68}" destId="{6214E10D-5489-47D6-8810-CD09FA8B5489}" srcOrd="2" destOrd="0" presId="urn:microsoft.com/office/officeart/2005/8/layout/hList1"/>
    <dgm:cxn modelId="{9D6F7E07-83A6-47B4-945F-84A298579B76}" type="presParOf" srcId="{6214E10D-5489-47D6-8810-CD09FA8B5489}" destId="{462637DF-1F56-4436-9FB0-0D0646B37B30}" srcOrd="0" destOrd="0" presId="urn:microsoft.com/office/officeart/2005/8/layout/hList1"/>
    <dgm:cxn modelId="{FA1DC5E6-7859-4A32-ADEE-132B2C6DBD74}" type="presParOf" srcId="{6214E10D-5489-47D6-8810-CD09FA8B5489}" destId="{A92F1475-D2C4-41D8-A5BB-FEACB102554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7C2414-6260-4802-AC3A-A9FF2310D381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8E5B2B-D1F1-445D-ADA9-DE2BED6D5FA5}">
      <dgm:prSet phldrT="[Text]"/>
      <dgm:spPr/>
      <dgm:t>
        <a:bodyPr/>
        <a:lstStyle/>
        <a:p>
          <a:r>
            <a:rPr lang="en-US" dirty="0"/>
            <a:t>BWSR</a:t>
          </a:r>
        </a:p>
      </dgm:t>
    </dgm:pt>
    <dgm:pt modelId="{49E60E63-9DF4-420C-A441-237140FF572A}" type="parTrans" cxnId="{74D2197D-CF73-47BF-B461-A275159A1DFA}">
      <dgm:prSet/>
      <dgm:spPr/>
      <dgm:t>
        <a:bodyPr/>
        <a:lstStyle/>
        <a:p>
          <a:endParaRPr lang="en-US"/>
        </a:p>
      </dgm:t>
    </dgm:pt>
    <dgm:pt modelId="{B37B36B3-F64E-442B-AAC2-0E84118F5E15}" type="sibTrans" cxnId="{74D2197D-CF73-47BF-B461-A275159A1DFA}">
      <dgm:prSet/>
      <dgm:spPr/>
      <dgm:t>
        <a:bodyPr/>
        <a:lstStyle/>
        <a:p>
          <a:endParaRPr lang="en-US"/>
        </a:p>
      </dgm:t>
    </dgm:pt>
    <dgm:pt modelId="{6868759A-6A0D-477B-96B1-997A4C07A3CF}">
      <dgm:prSet phldrT="[Text]"/>
      <dgm:spPr/>
      <dgm:t>
        <a:bodyPr/>
        <a:lstStyle/>
        <a:p>
          <a:r>
            <a:rPr lang="en-US" dirty="0"/>
            <a:t>CRWD</a:t>
          </a:r>
        </a:p>
      </dgm:t>
    </dgm:pt>
    <dgm:pt modelId="{095492DA-1294-46AA-AE50-60AA37876BF0}" type="parTrans" cxnId="{F0EC07D2-4107-4AEE-97FB-FBE5D7336F1F}">
      <dgm:prSet/>
      <dgm:spPr/>
      <dgm:t>
        <a:bodyPr/>
        <a:lstStyle/>
        <a:p>
          <a:endParaRPr lang="en-US"/>
        </a:p>
      </dgm:t>
    </dgm:pt>
    <dgm:pt modelId="{618E09C3-486B-496E-8AE7-2A63AAB9E29E}" type="sibTrans" cxnId="{F0EC07D2-4107-4AEE-97FB-FBE5D7336F1F}">
      <dgm:prSet/>
      <dgm:spPr/>
      <dgm:t>
        <a:bodyPr/>
        <a:lstStyle/>
        <a:p>
          <a:endParaRPr lang="en-US"/>
        </a:p>
      </dgm:t>
    </dgm:pt>
    <dgm:pt modelId="{C7199AB3-22AF-43B8-9980-1150A61C729B}">
      <dgm:prSet phldrT="[Text]"/>
      <dgm:spPr/>
      <dgm:t>
        <a:bodyPr/>
        <a:lstStyle/>
        <a:p>
          <a:r>
            <a:rPr lang="en-US" dirty="0"/>
            <a:t>TC Committee</a:t>
          </a:r>
        </a:p>
      </dgm:t>
    </dgm:pt>
    <dgm:pt modelId="{72AD6D88-2416-4BCC-9B73-2DEB821F9205}" type="parTrans" cxnId="{2824A1D1-313D-4355-B214-CC19ABDD4D8B}">
      <dgm:prSet/>
      <dgm:spPr/>
      <dgm:t>
        <a:bodyPr/>
        <a:lstStyle/>
        <a:p>
          <a:endParaRPr lang="en-US"/>
        </a:p>
      </dgm:t>
    </dgm:pt>
    <dgm:pt modelId="{EBA33299-A2D4-4CC3-8702-FE11F7DA4E50}" type="sibTrans" cxnId="{2824A1D1-313D-4355-B214-CC19ABDD4D8B}">
      <dgm:prSet/>
      <dgm:spPr/>
      <dgm:t>
        <a:bodyPr/>
        <a:lstStyle/>
        <a:p>
          <a:endParaRPr lang="en-US"/>
        </a:p>
      </dgm:t>
    </dgm:pt>
    <dgm:pt modelId="{09BAF899-4388-42DC-BAE1-13DAA3D36DDF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St. Paul Public Schools</a:t>
          </a:r>
        </a:p>
      </dgm:t>
    </dgm:pt>
    <dgm:pt modelId="{D4525EFD-C02C-474F-B197-07AFDBD70703}" type="parTrans" cxnId="{43FA6940-BC64-443F-9BFF-0C6F3980B220}">
      <dgm:prSet/>
      <dgm:spPr/>
      <dgm:t>
        <a:bodyPr/>
        <a:lstStyle/>
        <a:p>
          <a:endParaRPr lang="en-US"/>
        </a:p>
      </dgm:t>
    </dgm:pt>
    <dgm:pt modelId="{34FEF0F1-E224-4FF7-8805-9DC7C17CB0C5}" type="sibTrans" cxnId="{43FA6940-BC64-443F-9BFF-0C6F3980B220}">
      <dgm:prSet/>
      <dgm:spPr/>
      <dgm:t>
        <a:bodyPr/>
        <a:lstStyle/>
        <a:p>
          <a:endParaRPr lang="en-US"/>
        </a:p>
      </dgm:t>
    </dgm:pt>
    <dgm:pt modelId="{BF28760F-7771-4872-BCF4-66E36DE9A565}">
      <dgm:prSet phldrT="[Text]"/>
      <dgm:spPr/>
      <dgm:t>
        <a:bodyPr/>
        <a:lstStyle/>
        <a:p>
          <a:r>
            <a:rPr lang="en-US" dirty="0"/>
            <a:t>Contractor</a:t>
          </a:r>
        </a:p>
      </dgm:t>
    </dgm:pt>
    <dgm:pt modelId="{FC3CE8A3-8928-48AF-8979-1C08DB8E7ECA}" type="parTrans" cxnId="{4BB389F1-A27A-4A77-BD8D-1881EC6656DE}">
      <dgm:prSet/>
      <dgm:spPr/>
      <dgm:t>
        <a:bodyPr/>
        <a:lstStyle/>
        <a:p>
          <a:endParaRPr lang="en-US"/>
        </a:p>
      </dgm:t>
    </dgm:pt>
    <dgm:pt modelId="{6CF376F7-09AC-4CF2-AFB8-6F4B7724667B}" type="sibTrans" cxnId="{4BB389F1-A27A-4A77-BD8D-1881EC6656DE}">
      <dgm:prSet/>
      <dgm:spPr/>
      <dgm:t>
        <a:bodyPr/>
        <a:lstStyle/>
        <a:p>
          <a:endParaRPr lang="en-US"/>
        </a:p>
      </dgm:t>
    </dgm:pt>
    <dgm:pt modelId="{CEC1FAAE-1ECF-4D8C-90FC-2CE4087E4D53}" type="pres">
      <dgm:prSet presAssocID="{1C7C2414-6260-4802-AC3A-A9FF2310D38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35D9B0-DB1C-4653-90C3-3DA4C7751EA5}" type="pres">
      <dgm:prSet presAssocID="{288E5B2B-D1F1-445D-ADA9-DE2BED6D5FA5}" presName="node" presStyleLbl="node1" presStyleIdx="0" presStyleCnt="5" custLinFactNeighborX="5786" custLinFactNeighborY="-2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8761A9-5D26-4137-B288-B7D9B51735B0}" type="pres">
      <dgm:prSet presAssocID="{B37B36B3-F64E-442B-AAC2-0E84118F5E1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792D368-46B0-4C39-A80E-EB8CA2A57B87}" type="pres">
      <dgm:prSet presAssocID="{B37B36B3-F64E-442B-AAC2-0E84118F5E15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D5DD1058-4B9B-44E6-983C-34458BE31B51}" type="pres">
      <dgm:prSet presAssocID="{6868759A-6A0D-477B-96B1-997A4C07A3CF}" presName="node" presStyleLbl="node1" presStyleIdx="1" presStyleCnt="5" custLinFactNeighborX="7233" custLinFactNeighborY="-2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0CFF4A-9DFD-4BEE-91B2-FAD6AC343500}" type="pres">
      <dgm:prSet presAssocID="{618E09C3-486B-496E-8AE7-2A63AAB9E29E}" presName="sibTrans" presStyleLbl="sibTrans2D1" presStyleIdx="1" presStyleCnt="4" custAng="4587131" custScaleX="221615" custLinFactX="-120205" custLinFactY="100000" custLinFactNeighborX="-200000" custLinFactNeighborY="113077"/>
      <dgm:spPr/>
      <dgm:t>
        <a:bodyPr/>
        <a:lstStyle/>
        <a:p>
          <a:endParaRPr lang="en-US"/>
        </a:p>
      </dgm:t>
    </dgm:pt>
    <dgm:pt modelId="{9BFDFE80-E6CD-47FB-94C7-05ECC75C8010}" type="pres">
      <dgm:prSet presAssocID="{618E09C3-486B-496E-8AE7-2A63AAB9E29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19C9D496-EFA7-49DE-A545-2609A78789D6}" type="pres">
      <dgm:prSet presAssocID="{C7199AB3-22AF-43B8-9980-1150A61C729B}" presName="node" presStyleLbl="node1" presStyleIdx="2" presStyleCnt="5" custLinFactNeighborX="-7233" custLinFactNeighborY="-2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4FCCB-39A6-44F2-A784-28FE13942F03}" type="pres">
      <dgm:prSet presAssocID="{EBA33299-A2D4-4CC3-8702-FE11F7DA4E50}" presName="sibTrans" presStyleLbl="sibTrans2D1" presStyleIdx="2" presStyleCnt="4" custScaleX="106207" custLinFactNeighborX="-2767" custLinFactNeighborY="7872"/>
      <dgm:spPr/>
      <dgm:t>
        <a:bodyPr/>
        <a:lstStyle/>
        <a:p>
          <a:endParaRPr lang="en-US"/>
        </a:p>
      </dgm:t>
    </dgm:pt>
    <dgm:pt modelId="{1597E0AA-CA44-45D1-8C69-AF8AE0BC10FF}" type="pres">
      <dgm:prSet presAssocID="{EBA33299-A2D4-4CC3-8702-FE11F7DA4E50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25A4D95-ECEF-4F70-96F0-E079428E2505}" type="pres">
      <dgm:prSet presAssocID="{09BAF899-4388-42DC-BAE1-13DAA3D36DDF}" presName="node" presStyleLbl="node1" presStyleIdx="3" presStyleCnt="5" custLinFactNeighborX="-79648" custLinFactNeighborY="3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A60D6-172F-4395-9E9F-0F9E66BEDC81}" type="pres">
      <dgm:prSet presAssocID="{34FEF0F1-E224-4FF7-8805-9DC7C17CB0C5}" presName="sibTrans" presStyleLbl="sibTrans2D1" presStyleIdx="3" presStyleCnt="4"/>
      <dgm:spPr/>
      <dgm:t>
        <a:bodyPr/>
        <a:lstStyle/>
        <a:p>
          <a:endParaRPr lang="en-US"/>
        </a:p>
      </dgm:t>
    </dgm:pt>
    <dgm:pt modelId="{4DEC153D-DDB5-4323-B01A-F7938EC6BA2D}" type="pres">
      <dgm:prSet presAssocID="{34FEF0F1-E224-4FF7-8805-9DC7C17CB0C5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0C776A11-1CCA-4EE2-99DF-38663C0CAB6B}" type="pres">
      <dgm:prSet presAssocID="{BF28760F-7771-4872-BCF4-66E36DE9A565}" presName="node" presStyleLbl="node1" presStyleIdx="4" presStyleCnt="5" custLinFactX="-4635" custLinFactNeighborX="-100000" custLinFactNeighborY="7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022F58-90BA-4D54-8CCB-AFA80B20A38C}" type="presOf" srcId="{09BAF899-4388-42DC-BAE1-13DAA3D36DDF}" destId="{B25A4D95-ECEF-4F70-96F0-E079428E2505}" srcOrd="0" destOrd="0" presId="urn:microsoft.com/office/officeart/2005/8/layout/process5"/>
    <dgm:cxn modelId="{7ADE1DC0-5CBC-4286-B560-60365541AD65}" type="presOf" srcId="{EBA33299-A2D4-4CC3-8702-FE11F7DA4E50}" destId="{1597E0AA-CA44-45D1-8C69-AF8AE0BC10FF}" srcOrd="1" destOrd="0" presId="urn:microsoft.com/office/officeart/2005/8/layout/process5"/>
    <dgm:cxn modelId="{1A39A710-3D88-4189-96EA-E85D207773BC}" type="presOf" srcId="{EBA33299-A2D4-4CC3-8702-FE11F7DA4E50}" destId="{A2C4FCCB-39A6-44F2-A784-28FE13942F03}" srcOrd="0" destOrd="0" presId="urn:microsoft.com/office/officeart/2005/8/layout/process5"/>
    <dgm:cxn modelId="{CA64A303-03ED-49F0-AC91-A2D69FA18038}" type="presOf" srcId="{6868759A-6A0D-477B-96B1-997A4C07A3CF}" destId="{D5DD1058-4B9B-44E6-983C-34458BE31B51}" srcOrd="0" destOrd="0" presId="urn:microsoft.com/office/officeart/2005/8/layout/process5"/>
    <dgm:cxn modelId="{2824A1D1-313D-4355-B214-CC19ABDD4D8B}" srcId="{1C7C2414-6260-4802-AC3A-A9FF2310D381}" destId="{C7199AB3-22AF-43B8-9980-1150A61C729B}" srcOrd="2" destOrd="0" parTransId="{72AD6D88-2416-4BCC-9B73-2DEB821F9205}" sibTransId="{EBA33299-A2D4-4CC3-8702-FE11F7DA4E50}"/>
    <dgm:cxn modelId="{0E957F2A-E34F-4DE7-91C9-F4EB30FB6021}" type="presOf" srcId="{B37B36B3-F64E-442B-AAC2-0E84118F5E15}" destId="{238761A9-5D26-4137-B288-B7D9B51735B0}" srcOrd="0" destOrd="0" presId="urn:microsoft.com/office/officeart/2005/8/layout/process5"/>
    <dgm:cxn modelId="{25268986-05F5-4E6F-A953-A0E2649A5E52}" type="presOf" srcId="{C7199AB3-22AF-43B8-9980-1150A61C729B}" destId="{19C9D496-EFA7-49DE-A545-2609A78789D6}" srcOrd="0" destOrd="0" presId="urn:microsoft.com/office/officeart/2005/8/layout/process5"/>
    <dgm:cxn modelId="{43FA6940-BC64-443F-9BFF-0C6F3980B220}" srcId="{1C7C2414-6260-4802-AC3A-A9FF2310D381}" destId="{09BAF899-4388-42DC-BAE1-13DAA3D36DDF}" srcOrd="3" destOrd="0" parTransId="{D4525EFD-C02C-474F-B197-07AFDBD70703}" sibTransId="{34FEF0F1-E224-4FF7-8805-9DC7C17CB0C5}"/>
    <dgm:cxn modelId="{3643C0E1-0A83-4592-8406-595CB8C52D67}" type="presOf" srcId="{288E5B2B-D1F1-445D-ADA9-DE2BED6D5FA5}" destId="{FE35D9B0-DB1C-4653-90C3-3DA4C7751EA5}" srcOrd="0" destOrd="0" presId="urn:microsoft.com/office/officeart/2005/8/layout/process5"/>
    <dgm:cxn modelId="{DECD2494-3FE6-48F3-A74F-B00EAE0FEC42}" type="presOf" srcId="{618E09C3-486B-496E-8AE7-2A63AAB9E29E}" destId="{6C0CFF4A-9DFD-4BEE-91B2-FAD6AC343500}" srcOrd="0" destOrd="0" presId="urn:microsoft.com/office/officeart/2005/8/layout/process5"/>
    <dgm:cxn modelId="{AE82297B-89E0-4FA5-AC7D-716D28A55571}" type="presOf" srcId="{34FEF0F1-E224-4FF7-8805-9DC7C17CB0C5}" destId="{4DEC153D-DDB5-4323-B01A-F7938EC6BA2D}" srcOrd="1" destOrd="0" presId="urn:microsoft.com/office/officeart/2005/8/layout/process5"/>
    <dgm:cxn modelId="{3D47C23E-5500-4D7B-86C1-C01F6C9C11CF}" type="presOf" srcId="{BF28760F-7771-4872-BCF4-66E36DE9A565}" destId="{0C776A11-1CCA-4EE2-99DF-38663C0CAB6B}" srcOrd="0" destOrd="0" presId="urn:microsoft.com/office/officeart/2005/8/layout/process5"/>
    <dgm:cxn modelId="{74D2197D-CF73-47BF-B461-A275159A1DFA}" srcId="{1C7C2414-6260-4802-AC3A-A9FF2310D381}" destId="{288E5B2B-D1F1-445D-ADA9-DE2BED6D5FA5}" srcOrd="0" destOrd="0" parTransId="{49E60E63-9DF4-420C-A441-237140FF572A}" sibTransId="{B37B36B3-F64E-442B-AAC2-0E84118F5E15}"/>
    <dgm:cxn modelId="{4373C84D-C7E2-48E4-91E7-AFD16706F1C6}" type="presOf" srcId="{1C7C2414-6260-4802-AC3A-A9FF2310D381}" destId="{CEC1FAAE-1ECF-4D8C-90FC-2CE4087E4D53}" srcOrd="0" destOrd="0" presId="urn:microsoft.com/office/officeart/2005/8/layout/process5"/>
    <dgm:cxn modelId="{2C68E048-2F2A-46CD-875C-5B72AC856654}" type="presOf" srcId="{34FEF0F1-E224-4FF7-8805-9DC7C17CB0C5}" destId="{355A60D6-172F-4395-9E9F-0F9E66BEDC81}" srcOrd="0" destOrd="0" presId="urn:microsoft.com/office/officeart/2005/8/layout/process5"/>
    <dgm:cxn modelId="{7C5A864A-082E-4669-A2B4-F38CBFFFE65C}" type="presOf" srcId="{618E09C3-486B-496E-8AE7-2A63AAB9E29E}" destId="{9BFDFE80-E6CD-47FB-94C7-05ECC75C8010}" srcOrd="1" destOrd="0" presId="urn:microsoft.com/office/officeart/2005/8/layout/process5"/>
    <dgm:cxn modelId="{96F0E603-AC34-4469-88DC-0C97C9129BE7}" type="presOf" srcId="{B37B36B3-F64E-442B-AAC2-0E84118F5E15}" destId="{1792D368-46B0-4C39-A80E-EB8CA2A57B87}" srcOrd="1" destOrd="0" presId="urn:microsoft.com/office/officeart/2005/8/layout/process5"/>
    <dgm:cxn modelId="{F0EC07D2-4107-4AEE-97FB-FBE5D7336F1F}" srcId="{1C7C2414-6260-4802-AC3A-A9FF2310D381}" destId="{6868759A-6A0D-477B-96B1-997A4C07A3CF}" srcOrd="1" destOrd="0" parTransId="{095492DA-1294-46AA-AE50-60AA37876BF0}" sibTransId="{618E09C3-486B-496E-8AE7-2A63AAB9E29E}"/>
    <dgm:cxn modelId="{4BB389F1-A27A-4A77-BD8D-1881EC6656DE}" srcId="{1C7C2414-6260-4802-AC3A-A9FF2310D381}" destId="{BF28760F-7771-4872-BCF4-66E36DE9A565}" srcOrd="4" destOrd="0" parTransId="{FC3CE8A3-8928-48AF-8979-1C08DB8E7ECA}" sibTransId="{6CF376F7-09AC-4CF2-AFB8-6F4B7724667B}"/>
    <dgm:cxn modelId="{33ADFB3F-B659-49E8-A931-00BF4FEF95CA}" type="presParOf" srcId="{CEC1FAAE-1ECF-4D8C-90FC-2CE4087E4D53}" destId="{FE35D9B0-DB1C-4653-90C3-3DA4C7751EA5}" srcOrd="0" destOrd="0" presId="urn:microsoft.com/office/officeart/2005/8/layout/process5"/>
    <dgm:cxn modelId="{BEE17C9F-79D9-4D2F-932D-9775A744D1A4}" type="presParOf" srcId="{CEC1FAAE-1ECF-4D8C-90FC-2CE4087E4D53}" destId="{238761A9-5D26-4137-B288-B7D9B51735B0}" srcOrd="1" destOrd="0" presId="urn:microsoft.com/office/officeart/2005/8/layout/process5"/>
    <dgm:cxn modelId="{D75F0D19-88DD-4E20-940D-43DD5CD7AC95}" type="presParOf" srcId="{238761A9-5D26-4137-B288-B7D9B51735B0}" destId="{1792D368-46B0-4C39-A80E-EB8CA2A57B87}" srcOrd="0" destOrd="0" presId="urn:microsoft.com/office/officeart/2005/8/layout/process5"/>
    <dgm:cxn modelId="{32BDA159-16A4-4DB5-AB29-A4265190B553}" type="presParOf" srcId="{CEC1FAAE-1ECF-4D8C-90FC-2CE4087E4D53}" destId="{D5DD1058-4B9B-44E6-983C-34458BE31B51}" srcOrd="2" destOrd="0" presId="urn:microsoft.com/office/officeart/2005/8/layout/process5"/>
    <dgm:cxn modelId="{4CD9608A-6F2C-4EC8-8422-F470039A1F9F}" type="presParOf" srcId="{CEC1FAAE-1ECF-4D8C-90FC-2CE4087E4D53}" destId="{6C0CFF4A-9DFD-4BEE-91B2-FAD6AC343500}" srcOrd="3" destOrd="0" presId="urn:microsoft.com/office/officeart/2005/8/layout/process5"/>
    <dgm:cxn modelId="{404D8E84-980D-4765-BCF4-AAE9722AEB39}" type="presParOf" srcId="{6C0CFF4A-9DFD-4BEE-91B2-FAD6AC343500}" destId="{9BFDFE80-E6CD-47FB-94C7-05ECC75C8010}" srcOrd="0" destOrd="0" presId="urn:microsoft.com/office/officeart/2005/8/layout/process5"/>
    <dgm:cxn modelId="{9668DC46-4168-4F21-B18C-2F59856459F8}" type="presParOf" srcId="{CEC1FAAE-1ECF-4D8C-90FC-2CE4087E4D53}" destId="{19C9D496-EFA7-49DE-A545-2609A78789D6}" srcOrd="4" destOrd="0" presId="urn:microsoft.com/office/officeart/2005/8/layout/process5"/>
    <dgm:cxn modelId="{68C4ECBE-4443-47EB-83EF-F72E921743A6}" type="presParOf" srcId="{CEC1FAAE-1ECF-4D8C-90FC-2CE4087E4D53}" destId="{A2C4FCCB-39A6-44F2-A784-28FE13942F03}" srcOrd="5" destOrd="0" presId="urn:microsoft.com/office/officeart/2005/8/layout/process5"/>
    <dgm:cxn modelId="{232EB3AC-DBD0-46D0-9BB4-9BF6DEE417CC}" type="presParOf" srcId="{A2C4FCCB-39A6-44F2-A784-28FE13942F03}" destId="{1597E0AA-CA44-45D1-8C69-AF8AE0BC10FF}" srcOrd="0" destOrd="0" presId="urn:microsoft.com/office/officeart/2005/8/layout/process5"/>
    <dgm:cxn modelId="{70577960-4933-4C41-8B20-2D9A2D7F9836}" type="presParOf" srcId="{CEC1FAAE-1ECF-4D8C-90FC-2CE4087E4D53}" destId="{B25A4D95-ECEF-4F70-96F0-E079428E2505}" srcOrd="6" destOrd="0" presId="urn:microsoft.com/office/officeart/2005/8/layout/process5"/>
    <dgm:cxn modelId="{464DB6FA-0E21-4CA5-BB73-40544428682A}" type="presParOf" srcId="{CEC1FAAE-1ECF-4D8C-90FC-2CE4087E4D53}" destId="{355A60D6-172F-4395-9E9F-0F9E66BEDC81}" srcOrd="7" destOrd="0" presId="urn:microsoft.com/office/officeart/2005/8/layout/process5"/>
    <dgm:cxn modelId="{D76E4EE3-25DA-43E7-9460-56E0D1C925D9}" type="presParOf" srcId="{355A60D6-172F-4395-9E9F-0F9E66BEDC81}" destId="{4DEC153D-DDB5-4323-B01A-F7938EC6BA2D}" srcOrd="0" destOrd="0" presId="urn:microsoft.com/office/officeart/2005/8/layout/process5"/>
    <dgm:cxn modelId="{4D97EB40-FCDE-4139-A7DB-25CAA8A179C5}" type="presParOf" srcId="{CEC1FAAE-1ECF-4D8C-90FC-2CE4087E4D53}" destId="{0C776A11-1CCA-4EE2-99DF-38663C0CAB6B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891141-8D48-437B-9C51-1EB55E0FEA8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12D957-D640-450D-BA34-CAC8061DE201}">
      <dgm:prSet phldrT="[Text]"/>
      <dgm:spPr/>
      <dgm:t>
        <a:bodyPr/>
        <a:lstStyle/>
        <a:p>
          <a:r>
            <a:rPr lang="en-US" dirty="0"/>
            <a:t>April, 2015 CRWD-BWSR Grant Agreement</a:t>
          </a:r>
        </a:p>
      </dgm:t>
    </dgm:pt>
    <dgm:pt modelId="{03899915-938B-4F53-A176-FCD81695E994}" type="parTrans" cxnId="{D8B9831D-CB8C-4D1D-9B19-973F13ADB1BA}">
      <dgm:prSet/>
      <dgm:spPr/>
      <dgm:t>
        <a:bodyPr/>
        <a:lstStyle/>
        <a:p>
          <a:endParaRPr lang="en-US"/>
        </a:p>
      </dgm:t>
    </dgm:pt>
    <dgm:pt modelId="{4FFA9C4A-BCB9-4388-8E3C-B1229336B148}" type="sibTrans" cxnId="{D8B9831D-CB8C-4D1D-9B19-973F13ADB1BA}">
      <dgm:prSet/>
      <dgm:spPr/>
      <dgm:t>
        <a:bodyPr/>
        <a:lstStyle/>
        <a:p>
          <a:endParaRPr lang="en-US" dirty="0"/>
        </a:p>
      </dgm:t>
    </dgm:pt>
    <dgm:pt modelId="{6C01B8FB-2B50-4FFD-9BE4-1B0BF62CDEF2}">
      <dgm:prSet phldrT="[Text]"/>
      <dgm:spPr/>
      <dgm:t>
        <a:bodyPr/>
        <a:lstStyle/>
        <a:p>
          <a:r>
            <a:rPr lang="en-US" dirty="0"/>
            <a:t>June, 2015 CRWD-SPPS Grant Agreement</a:t>
          </a:r>
        </a:p>
      </dgm:t>
    </dgm:pt>
    <dgm:pt modelId="{9CD4BAAD-70F6-4D3E-994E-0BE7FC158C99}" type="parTrans" cxnId="{84132D6B-0210-48E3-9FE2-67852F2E5012}">
      <dgm:prSet/>
      <dgm:spPr/>
      <dgm:t>
        <a:bodyPr/>
        <a:lstStyle/>
        <a:p>
          <a:endParaRPr lang="en-US"/>
        </a:p>
      </dgm:t>
    </dgm:pt>
    <dgm:pt modelId="{3E4C17BE-290E-45BF-8259-D63AE5C1ADCC}" type="sibTrans" cxnId="{84132D6B-0210-48E3-9FE2-67852F2E5012}">
      <dgm:prSet/>
      <dgm:spPr/>
      <dgm:t>
        <a:bodyPr/>
        <a:lstStyle/>
        <a:p>
          <a:endParaRPr lang="en-US" dirty="0"/>
        </a:p>
      </dgm:t>
    </dgm:pt>
    <dgm:pt modelId="{92500D76-20F3-460D-936E-AC00C26DEBFC}">
      <dgm:prSet phldrT="[Text]"/>
      <dgm:spPr/>
      <dgm:t>
        <a:bodyPr/>
        <a:lstStyle/>
        <a:p>
          <a:r>
            <a:rPr lang="en-US" dirty="0"/>
            <a:t>June, 2015-Oct, 2016 Project Implementation</a:t>
          </a:r>
        </a:p>
      </dgm:t>
    </dgm:pt>
    <dgm:pt modelId="{113340E6-0290-453A-8366-144763180A6D}" type="parTrans" cxnId="{AE9AF6E3-1B4D-4E93-8170-429F7861A959}">
      <dgm:prSet/>
      <dgm:spPr/>
      <dgm:t>
        <a:bodyPr/>
        <a:lstStyle/>
        <a:p>
          <a:endParaRPr lang="en-US"/>
        </a:p>
      </dgm:t>
    </dgm:pt>
    <dgm:pt modelId="{99B27501-BB67-49CA-A7BC-3B723CEF2A8A}" type="sibTrans" cxnId="{AE9AF6E3-1B4D-4E93-8170-429F7861A959}">
      <dgm:prSet/>
      <dgm:spPr/>
      <dgm:t>
        <a:bodyPr/>
        <a:lstStyle/>
        <a:p>
          <a:endParaRPr lang="en-US" dirty="0"/>
        </a:p>
      </dgm:t>
    </dgm:pt>
    <dgm:pt modelId="{62724870-494D-4185-A8F6-45FCA1FC22D4}">
      <dgm:prSet phldrT="[Text]"/>
      <dgm:spPr/>
      <dgm:t>
        <a:bodyPr/>
        <a:lstStyle/>
        <a:p>
          <a:r>
            <a:rPr lang="en-US" dirty="0"/>
            <a:t>Spring 2017 Project Verification and Closeout</a:t>
          </a:r>
        </a:p>
      </dgm:t>
    </dgm:pt>
    <dgm:pt modelId="{CBE481A3-A5A0-497C-AB97-4D4DB0CE1059}" type="parTrans" cxnId="{AA9540D9-239B-4737-8EEF-AE3CA8311C08}">
      <dgm:prSet/>
      <dgm:spPr/>
      <dgm:t>
        <a:bodyPr/>
        <a:lstStyle/>
        <a:p>
          <a:endParaRPr lang="en-US"/>
        </a:p>
      </dgm:t>
    </dgm:pt>
    <dgm:pt modelId="{1F8AD339-74AD-48C3-92B9-AFF50A1105E4}" type="sibTrans" cxnId="{AA9540D9-239B-4737-8EEF-AE3CA8311C08}">
      <dgm:prSet/>
      <dgm:spPr/>
      <dgm:t>
        <a:bodyPr/>
        <a:lstStyle/>
        <a:p>
          <a:endParaRPr lang="en-US"/>
        </a:p>
      </dgm:t>
    </dgm:pt>
    <dgm:pt modelId="{DFFD410B-AFE6-4C98-992F-EFF2DFF3163C}">
      <dgm:prSet phldrT="[Text]"/>
      <dgm:spPr/>
      <dgm:t>
        <a:bodyPr/>
        <a:lstStyle/>
        <a:p>
          <a:r>
            <a:rPr lang="en-US" dirty="0"/>
            <a:t>Feb, 2015 CWF Workplan Submitted</a:t>
          </a:r>
        </a:p>
      </dgm:t>
    </dgm:pt>
    <dgm:pt modelId="{6994A520-B079-4512-9276-18B895740F9E}" type="parTrans" cxnId="{0B7B0A9E-D164-4157-B0ED-D4F55E827FD9}">
      <dgm:prSet/>
      <dgm:spPr/>
      <dgm:t>
        <a:bodyPr/>
        <a:lstStyle/>
        <a:p>
          <a:endParaRPr lang="en-US"/>
        </a:p>
      </dgm:t>
    </dgm:pt>
    <dgm:pt modelId="{F1EB1D0A-91D4-4868-BE32-74299FEDD3BA}" type="sibTrans" cxnId="{0B7B0A9E-D164-4157-B0ED-D4F55E827FD9}">
      <dgm:prSet/>
      <dgm:spPr/>
      <dgm:t>
        <a:bodyPr/>
        <a:lstStyle/>
        <a:p>
          <a:endParaRPr lang="en-US" dirty="0"/>
        </a:p>
      </dgm:t>
    </dgm:pt>
    <dgm:pt modelId="{B8FFDFD0-7FFE-47C5-A53B-021450359C27}" type="pres">
      <dgm:prSet presAssocID="{AE891141-8D48-437B-9C51-1EB55E0FEA8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118732-E15A-48A6-94E1-24169D2AB932}" type="pres">
      <dgm:prSet presAssocID="{AE891141-8D48-437B-9C51-1EB55E0FEA8E}" presName="dummyMaxCanvas" presStyleCnt="0">
        <dgm:presLayoutVars/>
      </dgm:prSet>
      <dgm:spPr/>
    </dgm:pt>
    <dgm:pt modelId="{8653AE12-3EB0-4799-B54B-844F26E15C8D}" type="pres">
      <dgm:prSet presAssocID="{AE891141-8D48-437B-9C51-1EB55E0FEA8E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1533A-9248-485A-8F09-E40FB5416B59}" type="pres">
      <dgm:prSet presAssocID="{AE891141-8D48-437B-9C51-1EB55E0FEA8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D6C30-79D3-4B04-97AA-6699ABBCC279}" type="pres">
      <dgm:prSet presAssocID="{AE891141-8D48-437B-9C51-1EB55E0FEA8E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C0653-C8E7-4B4D-BB8A-0D70FD796B16}" type="pres">
      <dgm:prSet presAssocID="{AE891141-8D48-437B-9C51-1EB55E0FEA8E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4254B-158F-4BC7-80B5-65BE32701C28}" type="pres">
      <dgm:prSet presAssocID="{AE891141-8D48-437B-9C51-1EB55E0FEA8E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19B25-8311-4787-A65D-4209E0266CB8}" type="pres">
      <dgm:prSet presAssocID="{AE891141-8D48-437B-9C51-1EB55E0FEA8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4BF913-B1B4-4D7F-B479-A5F73ADB7464}" type="pres">
      <dgm:prSet presAssocID="{AE891141-8D48-437B-9C51-1EB55E0FEA8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9CC6C2-7D2E-47B8-A378-7F5B0C925CE0}" type="pres">
      <dgm:prSet presAssocID="{AE891141-8D48-437B-9C51-1EB55E0FEA8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15895-7178-4A54-8F34-72ABB7766792}" type="pres">
      <dgm:prSet presAssocID="{AE891141-8D48-437B-9C51-1EB55E0FEA8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51C57-B170-40DB-A709-B4BCEFBFB67A}" type="pres">
      <dgm:prSet presAssocID="{AE891141-8D48-437B-9C51-1EB55E0FEA8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400DA-237F-4552-A9B9-EC6A6704C7EE}" type="pres">
      <dgm:prSet presAssocID="{AE891141-8D48-437B-9C51-1EB55E0FEA8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C62D65-8A50-4DA2-BB1F-A339A3EE4816}" type="pres">
      <dgm:prSet presAssocID="{AE891141-8D48-437B-9C51-1EB55E0FEA8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B8AFA4-DE62-4528-9A30-A542C13484D8}" type="pres">
      <dgm:prSet presAssocID="{AE891141-8D48-437B-9C51-1EB55E0FEA8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E5290-1118-4727-A52D-28F78A24EF0A}" type="pres">
      <dgm:prSet presAssocID="{AE891141-8D48-437B-9C51-1EB55E0FEA8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C7C36D-EBF9-4B9F-8DAD-1C63E6DEF71D}" type="presOf" srcId="{F1EB1D0A-91D4-4868-BE32-74299FEDD3BA}" destId="{0D619B25-8311-4787-A65D-4209E0266CB8}" srcOrd="0" destOrd="0" presId="urn:microsoft.com/office/officeart/2005/8/layout/vProcess5"/>
    <dgm:cxn modelId="{B13135AA-E10E-4A9B-932C-F774B737A9B1}" type="presOf" srcId="{2912D957-D640-450D-BA34-CAC8061DE201}" destId="{DAC1533A-9248-485A-8F09-E40FB5416B59}" srcOrd="0" destOrd="0" presId="urn:microsoft.com/office/officeart/2005/8/layout/vProcess5"/>
    <dgm:cxn modelId="{18BEFB9F-4100-4469-8530-96ABA4FE4403}" type="presOf" srcId="{62724870-494D-4185-A8F6-45FCA1FC22D4}" destId="{26FE5290-1118-4727-A52D-28F78A24EF0A}" srcOrd="1" destOrd="0" presId="urn:microsoft.com/office/officeart/2005/8/layout/vProcess5"/>
    <dgm:cxn modelId="{BA944A98-997E-4854-AC05-3070722B9A3F}" type="presOf" srcId="{4FFA9C4A-BCB9-4388-8E3C-B1229336B148}" destId="{2F4BF913-B1B4-4D7F-B479-A5F73ADB7464}" srcOrd="0" destOrd="0" presId="urn:microsoft.com/office/officeart/2005/8/layout/vProcess5"/>
    <dgm:cxn modelId="{FF1004BD-DAA0-4CD5-80D2-62838A52ADBE}" type="presOf" srcId="{99B27501-BB67-49CA-A7BC-3B723CEF2A8A}" destId="{D0315895-7178-4A54-8F34-72ABB7766792}" srcOrd="0" destOrd="0" presId="urn:microsoft.com/office/officeart/2005/8/layout/vProcess5"/>
    <dgm:cxn modelId="{AA9540D9-239B-4737-8EEF-AE3CA8311C08}" srcId="{AE891141-8D48-437B-9C51-1EB55E0FEA8E}" destId="{62724870-494D-4185-A8F6-45FCA1FC22D4}" srcOrd="4" destOrd="0" parTransId="{CBE481A3-A5A0-497C-AB97-4D4DB0CE1059}" sibTransId="{1F8AD339-74AD-48C3-92B9-AFF50A1105E4}"/>
    <dgm:cxn modelId="{261EAB44-4F41-4A8D-8264-94E719D0F5F4}" type="presOf" srcId="{DFFD410B-AFE6-4C98-992F-EFF2DFF3163C}" destId="{23551C57-B170-40DB-A709-B4BCEFBFB67A}" srcOrd="1" destOrd="0" presId="urn:microsoft.com/office/officeart/2005/8/layout/vProcess5"/>
    <dgm:cxn modelId="{7C178CCF-4F45-4E9A-8A31-945FAFBBB0A5}" type="presOf" srcId="{2912D957-D640-450D-BA34-CAC8061DE201}" destId="{34B400DA-237F-4552-A9B9-EC6A6704C7EE}" srcOrd="1" destOrd="0" presId="urn:microsoft.com/office/officeart/2005/8/layout/vProcess5"/>
    <dgm:cxn modelId="{C5DB3D41-C810-450A-A720-7E51BD56721F}" type="presOf" srcId="{6C01B8FB-2B50-4FFD-9BE4-1B0BF62CDEF2}" destId="{FECD6C30-79D3-4B04-97AA-6699ABBCC279}" srcOrd="0" destOrd="0" presId="urn:microsoft.com/office/officeart/2005/8/layout/vProcess5"/>
    <dgm:cxn modelId="{506DA95E-5E11-433A-BC90-D8DF95201248}" type="presOf" srcId="{62724870-494D-4185-A8F6-45FCA1FC22D4}" destId="{0674254B-158F-4BC7-80B5-65BE32701C28}" srcOrd="0" destOrd="0" presId="urn:microsoft.com/office/officeart/2005/8/layout/vProcess5"/>
    <dgm:cxn modelId="{0B7B0A9E-D164-4157-B0ED-D4F55E827FD9}" srcId="{AE891141-8D48-437B-9C51-1EB55E0FEA8E}" destId="{DFFD410B-AFE6-4C98-992F-EFF2DFF3163C}" srcOrd="0" destOrd="0" parTransId="{6994A520-B079-4512-9276-18B895740F9E}" sibTransId="{F1EB1D0A-91D4-4868-BE32-74299FEDD3BA}"/>
    <dgm:cxn modelId="{D8B9831D-CB8C-4D1D-9B19-973F13ADB1BA}" srcId="{AE891141-8D48-437B-9C51-1EB55E0FEA8E}" destId="{2912D957-D640-450D-BA34-CAC8061DE201}" srcOrd="1" destOrd="0" parTransId="{03899915-938B-4F53-A176-FCD81695E994}" sibTransId="{4FFA9C4A-BCB9-4388-8E3C-B1229336B148}"/>
    <dgm:cxn modelId="{84132D6B-0210-48E3-9FE2-67852F2E5012}" srcId="{AE891141-8D48-437B-9C51-1EB55E0FEA8E}" destId="{6C01B8FB-2B50-4FFD-9BE4-1B0BF62CDEF2}" srcOrd="2" destOrd="0" parTransId="{9CD4BAAD-70F6-4D3E-994E-0BE7FC158C99}" sibTransId="{3E4C17BE-290E-45BF-8259-D63AE5C1ADCC}"/>
    <dgm:cxn modelId="{F963E99C-A830-4412-8C4B-BB0A1AE1CBDE}" type="presOf" srcId="{AE891141-8D48-437B-9C51-1EB55E0FEA8E}" destId="{B8FFDFD0-7FFE-47C5-A53B-021450359C27}" srcOrd="0" destOrd="0" presId="urn:microsoft.com/office/officeart/2005/8/layout/vProcess5"/>
    <dgm:cxn modelId="{DBDACDF6-AB74-4D72-A1FF-40A4F1D24542}" type="presOf" srcId="{92500D76-20F3-460D-936E-AC00C26DEBFC}" destId="{BF7C0653-C8E7-4B4D-BB8A-0D70FD796B16}" srcOrd="0" destOrd="0" presId="urn:microsoft.com/office/officeart/2005/8/layout/vProcess5"/>
    <dgm:cxn modelId="{488CC35D-13B2-454D-807F-5740D3A563F3}" type="presOf" srcId="{DFFD410B-AFE6-4C98-992F-EFF2DFF3163C}" destId="{8653AE12-3EB0-4799-B54B-844F26E15C8D}" srcOrd="0" destOrd="0" presId="urn:microsoft.com/office/officeart/2005/8/layout/vProcess5"/>
    <dgm:cxn modelId="{DC9D5E68-913E-4441-BC23-8E11997BFA0B}" type="presOf" srcId="{6C01B8FB-2B50-4FFD-9BE4-1B0BF62CDEF2}" destId="{8BC62D65-8A50-4DA2-BB1F-A339A3EE4816}" srcOrd="1" destOrd="0" presId="urn:microsoft.com/office/officeart/2005/8/layout/vProcess5"/>
    <dgm:cxn modelId="{0DCE3ED2-6775-445E-B650-5B03E28D09F2}" type="presOf" srcId="{3E4C17BE-290E-45BF-8259-D63AE5C1ADCC}" destId="{E49CC6C2-7D2E-47B8-A378-7F5B0C925CE0}" srcOrd="0" destOrd="0" presId="urn:microsoft.com/office/officeart/2005/8/layout/vProcess5"/>
    <dgm:cxn modelId="{AE9AF6E3-1B4D-4E93-8170-429F7861A959}" srcId="{AE891141-8D48-437B-9C51-1EB55E0FEA8E}" destId="{92500D76-20F3-460D-936E-AC00C26DEBFC}" srcOrd="3" destOrd="0" parTransId="{113340E6-0290-453A-8366-144763180A6D}" sibTransId="{99B27501-BB67-49CA-A7BC-3B723CEF2A8A}"/>
    <dgm:cxn modelId="{E51A4997-20C0-4156-A54C-157BC6DFBCB2}" type="presOf" srcId="{92500D76-20F3-460D-936E-AC00C26DEBFC}" destId="{36B8AFA4-DE62-4528-9A30-A542C13484D8}" srcOrd="1" destOrd="0" presId="urn:microsoft.com/office/officeart/2005/8/layout/vProcess5"/>
    <dgm:cxn modelId="{59F10B29-78A1-4E2B-A73C-4499A7B6ACB0}" type="presParOf" srcId="{B8FFDFD0-7FFE-47C5-A53B-021450359C27}" destId="{4B118732-E15A-48A6-94E1-24169D2AB932}" srcOrd="0" destOrd="0" presId="urn:microsoft.com/office/officeart/2005/8/layout/vProcess5"/>
    <dgm:cxn modelId="{9643D42A-F8C4-40A7-ADC8-CFD2B701A1CB}" type="presParOf" srcId="{B8FFDFD0-7FFE-47C5-A53B-021450359C27}" destId="{8653AE12-3EB0-4799-B54B-844F26E15C8D}" srcOrd="1" destOrd="0" presId="urn:microsoft.com/office/officeart/2005/8/layout/vProcess5"/>
    <dgm:cxn modelId="{A0ED6BAD-B23B-48EC-AE7D-6C01C27C5299}" type="presParOf" srcId="{B8FFDFD0-7FFE-47C5-A53B-021450359C27}" destId="{DAC1533A-9248-485A-8F09-E40FB5416B59}" srcOrd="2" destOrd="0" presId="urn:microsoft.com/office/officeart/2005/8/layout/vProcess5"/>
    <dgm:cxn modelId="{4C013989-5734-42CB-8F5D-390333C9B47F}" type="presParOf" srcId="{B8FFDFD0-7FFE-47C5-A53B-021450359C27}" destId="{FECD6C30-79D3-4B04-97AA-6699ABBCC279}" srcOrd="3" destOrd="0" presId="urn:microsoft.com/office/officeart/2005/8/layout/vProcess5"/>
    <dgm:cxn modelId="{19F17594-9FE3-419A-B3C6-20CE3F9D4280}" type="presParOf" srcId="{B8FFDFD0-7FFE-47C5-A53B-021450359C27}" destId="{BF7C0653-C8E7-4B4D-BB8A-0D70FD796B16}" srcOrd="4" destOrd="0" presId="urn:microsoft.com/office/officeart/2005/8/layout/vProcess5"/>
    <dgm:cxn modelId="{2E8CF549-AE9E-4605-8BE6-B23317741389}" type="presParOf" srcId="{B8FFDFD0-7FFE-47C5-A53B-021450359C27}" destId="{0674254B-158F-4BC7-80B5-65BE32701C28}" srcOrd="5" destOrd="0" presId="urn:microsoft.com/office/officeart/2005/8/layout/vProcess5"/>
    <dgm:cxn modelId="{EB2C9B36-53A9-4B7C-B5C3-7813C3A004D9}" type="presParOf" srcId="{B8FFDFD0-7FFE-47C5-A53B-021450359C27}" destId="{0D619B25-8311-4787-A65D-4209E0266CB8}" srcOrd="6" destOrd="0" presId="urn:microsoft.com/office/officeart/2005/8/layout/vProcess5"/>
    <dgm:cxn modelId="{D212C349-1E14-4671-B9B7-07F99B9C5679}" type="presParOf" srcId="{B8FFDFD0-7FFE-47C5-A53B-021450359C27}" destId="{2F4BF913-B1B4-4D7F-B479-A5F73ADB7464}" srcOrd="7" destOrd="0" presId="urn:microsoft.com/office/officeart/2005/8/layout/vProcess5"/>
    <dgm:cxn modelId="{B11E3D33-4A9A-49BD-883A-3E54D0ABBD2C}" type="presParOf" srcId="{B8FFDFD0-7FFE-47C5-A53B-021450359C27}" destId="{E49CC6C2-7D2E-47B8-A378-7F5B0C925CE0}" srcOrd="8" destOrd="0" presId="urn:microsoft.com/office/officeart/2005/8/layout/vProcess5"/>
    <dgm:cxn modelId="{42638C87-2D96-4E41-AC0A-61FE3E5A382E}" type="presParOf" srcId="{B8FFDFD0-7FFE-47C5-A53B-021450359C27}" destId="{D0315895-7178-4A54-8F34-72ABB7766792}" srcOrd="9" destOrd="0" presId="urn:microsoft.com/office/officeart/2005/8/layout/vProcess5"/>
    <dgm:cxn modelId="{AED95572-18FC-4D9D-9DC8-43B2884C7F58}" type="presParOf" srcId="{B8FFDFD0-7FFE-47C5-A53B-021450359C27}" destId="{23551C57-B170-40DB-A709-B4BCEFBFB67A}" srcOrd="10" destOrd="0" presId="urn:microsoft.com/office/officeart/2005/8/layout/vProcess5"/>
    <dgm:cxn modelId="{8956D4E7-01C9-4FC5-AA97-7E67DDBD06E7}" type="presParOf" srcId="{B8FFDFD0-7FFE-47C5-A53B-021450359C27}" destId="{34B400DA-237F-4552-A9B9-EC6A6704C7EE}" srcOrd="11" destOrd="0" presId="urn:microsoft.com/office/officeart/2005/8/layout/vProcess5"/>
    <dgm:cxn modelId="{D9B52BEC-7153-4742-BD32-D8AB3A9D97DA}" type="presParOf" srcId="{B8FFDFD0-7FFE-47C5-A53B-021450359C27}" destId="{8BC62D65-8A50-4DA2-BB1F-A339A3EE4816}" srcOrd="12" destOrd="0" presId="urn:microsoft.com/office/officeart/2005/8/layout/vProcess5"/>
    <dgm:cxn modelId="{580E989F-4F87-4C70-BC1C-19535260604E}" type="presParOf" srcId="{B8FFDFD0-7FFE-47C5-A53B-021450359C27}" destId="{36B8AFA4-DE62-4528-9A30-A542C13484D8}" srcOrd="13" destOrd="0" presId="urn:microsoft.com/office/officeart/2005/8/layout/vProcess5"/>
    <dgm:cxn modelId="{24303928-574F-4F75-8592-E8687FDE07D6}" type="presParOf" srcId="{B8FFDFD0-7FFE-47C5-A53B-021450359C27}" destId="{26FE5290-1118-4727-A52D-28F78A24EF0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7211A-2821-4979-A96F-25870BCD2A82}">
      <dsp:nvSpPr>
        <dsp:cNvPr id="0" name=""/>
        <dsp:cNvSpPr/>
      </dsp:nvSpPr>
      <dsp:spPr>
        <a:xfrm>
          <a:off x="592252" y="1549"/>
          <a:ext cx="2389606" cy="14337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CRWD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$372,466 (31%)</a:t>
          </a:r>
        </a:p>
      </dsp:txBody>
      <dsp:txXfrm>
        <a:off x="592252" y="1549"/>
        <a:ext cx="2389606" cy="1433764"/>
      </dsp:txXfrm>
    </dsp:sp>
    <dsp:sp modelId="{4EC77C48-117C-4235-B8E4-73AE998C0D71}">
      <dsp:nvSpPr>
        <dsp:cNvPr id="0" name=""/>
        <dsp:cNvSpPr/>
      </dsp:nvSpPr>
      <dsp:spPr>
        <a:xfrm>
          <a:off x="3220820" y="1549"/>
          <a:ext cx="2389606" cy="14337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Roseville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$207,958 (17%)</a:t>
          </a:r>
        </a:p>
      </dsp:txBody>
      <dsp:txXfrm>
        <a:off x="3220820" y="1549"/>
        <a:ext cx="2389606" cy="1433764"/>
      </dsp:txXfrm>
    </dsp:sp>
    <dsp:sp modelId="{06C49462-E4BA-42B4-AC09-C283F50DDF0C}">
      <dsp:nvSpPr>
        <dsp:cNvPr id="0" name=""/>
        <dsp:cNvSpPr/>
      </dsp:nvSpPr>
      <dsp:spPr>
        <a:xfrm>
          <a:off x="592252" y="1674273"/>
          <a:ext cx="2389606" cy="1433764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MPCA Grant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$275,000 (23%)</a:t>
          </a:r>
        </a:p>
      </dsp:txBody>
      <dsp:txXfrm>
        <a:off x="592252" y="1674273"/>
        <a:ext cx="2389606" cy="1433764"/>
      </dsp:txXfrm>
    </dsp:sp>
    <dsp:sp modelId="{5A048193-098E-4C1A-AE5B-C412F95B1BB2}">
      <dsp:nvSpPr>
        <dsp:cNvPr id="0" name=""/>
        <dsp:cNvSpPr/>
      </dsp:nvSpPr>
      <dsp:spPr>
        <a:xfrm>
          <a:off x="3220820" y="1674273"/>
          <a:ext cx="2389606" cy="1433764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BWSR Grant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$360,000 (30%)</a:t>
          </a:r>
        </a:p>
      </dsp:txBody>
      <dsp:txXfrm>
        <a:off x="3220820" y="1674273"/>
        <a:ext cx="2389606" cy="1433764"/>
      </dsp:txXfrm>
    </dsp:sp>
    <dsp:sp modelId="{9FEFF3BA-7466-4BB0-B7BE-D4416ADF9455}">
      <dsp:nvSpPr>
        <dsp:cNvPr id="0" name=""/>
        <dsp:cNvSpPr/>
      </dsp:nvSpPr>
      <dsp:spPr>
        <a:xfrm>
          <a:off x="1906536" y="3346998"/>
          <a:ext cx="2389606" cy="1433764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Project Total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$1,215,424</a:t>
          </a:r>
        </a:p>
      </dsp:txBody>
      <dsp:txXfrm>
        <a:off x="1906536" y="3346998"/>
        <a:ext cx="2389606" cy="1433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5D9B0-DB1C-4653-90C3-3DA4C7751EA5}">
      <dsp:nvSpPr>
        <dsp:cNvPr id="0" name=""/>
        <dsp:cNvSpPr/>
      </dsp:nvSpPr>
      <dsp:spPr>
        <a:xfrm>
          <a:off x="119589" y="78815"/>
          <a:ext cx="2402085" cy="1441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MPCA</a:t>
          </a:r>
        </a:p>
      </dsp:txBody>
      <dsp:txXfrm>
        <a:off x="161802" y="121028"/>
        <a:ext cx="2317659" cy="1356825"/>
      </dsp:txXfrm>
    </dsp:sp>
    <dsp:sp modelId="{238761A9-5D26-4137-B288-B7D9B51735B0}">
      <dsp:nvSpPr>
        <dsp:cNvPr id="0" name=""/>
        <dsp:cNvSpPr/>
      </dsp:nvSpPr>
      <dsp:spPr>
        <a:xfrm rot="2778372">
          <a:off x="2271198" y="1910509"/>
          <a:ext cx="1495947" cy="59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2298827" y="1965043"/>
        <a:ext cx="1317232" cy="357431"/>
      </dsp:txXfrm>
    </dsp:sp>
    <dsp:sp modelId="{D5DD1058-4B9B-44E6-983C-34458BE31B51}">
      <dsp:nvSpPr>
        <dsp:cNvPr id="0" name=""/>
        <dsp:cNvSpPr/>
      </dsp:nvSpPr>
      <dsp:spPr>
        <a:xfrm>
          <a:off x="3270381" y="115394"/>
          <a:ext cx="2402085" cy="1441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BWSR</a:t>
          </a:r>
        </a:p>
      </dsp:txBody>
      <dsp:txXfrm>
        <a:off x="3312594" y="157607"/>
        <a:ext cx="2317659" cy="1356825"/>
      </dsp:txXfrm>
    </dsp:sp>
    <dsp:sp modelId="{6C0CFF4A-9DFD-4BEE-91B2-FAD6AC343500}">
      <dsp:nvSpPr>
        <dsp:cNvPr id="0" name=""/>
        <dsp:cNvSpPr/>
      </dsp:nvSpPr>
      <dsp:spPr>
        <a:xfrm rot="5400000">
          <a:off x="4216887" y="1772947"/>
          <a:ext cx="897372" cy="59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4306245" y="1802733"/>
        <a:ext cx="718657" cy="357431"/>
      </dsp:txXfrm>
    </dsp:sp>
    <dsp:sp modelId="{19C9D496-EFA7-49DE-A545-2609A78789D6}">
      <dsp:nvSpPr>
        <dsp:cNvPr id="0" name=""/>
        <dsp:cNvSpPr/>
      </dsp:nvSpPr>
      <dsp:spPr>
        <a:xfrm>
          <a:off x="6449302" y="188538"/>
          <a:ext cx="2402085" cy="1441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Roseville</a:t>
          </a:r>
        </a:p>
      </dsp:txBody>
      <dsp:txXfrm>
        <a:off x="6491515" y="230751"/>
        <a:ext cx="2317659" cy="1356825"/>
      </dsp:txXfrm>
    </dsp:sp>
    <dsp:sp modelId="{A2C4FCCB-39A6-44F2-A784-28FE13942F03}">
      <dsp:nvSpPr>
        <dsp:cNvPr id="0" name=""/>
        <dsp:cNvSpPr/>
      </dsp:nvSpPr>
      <dsp:spPr>
        <a:xfrm rot="8263929">
          <a:off x="5508496" y="1962075"/>
          <a:ext cx="1362143" cy="59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5663979" y="2021116"/>
        <a:ext cx="1183428" cy="357431"/>
      </dsp:txXfrm>
    </dsp:sp>
    <dsp:sp modelId="{B25A4D95-ECEF-4F70-96F0-E079428E2505}">
      <dsp:nvSpPr>
        <dsp:cNvPr id="0" name=""/>
        <dsp:cNvSpPr/>
      </dsp:nvSpPr>
      <dsp:spPr>
        <a:xfrm>
          <a:off x="3540496" y="2832365"/>
          <a:ext cx="2402085" cy="144125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CRWD</a:t>
          </a:r>
        </a:p>
      </dsp:txBody>
      <dsp:txXfrm>
        <a:off x="3582709" y="2874578"/>
        <a:ext cx="2317659" cy="1356825"/>
      </dsp:txXfrm>
    </dsp:sp>
    <dsp:sp modelId="{355A60D6-172F-4395-9E9F-0F9E66BEDC81}">
      <dsp:nvSpPr>
        <dsp:cNvPr id="0" name=""/>
        <dsp:cNvSpPr/>
      </dsp:nvSpPr>
      <dsp:spPr>
        <a:xfrm rot="42802">
          <a:off x="5984716" y="3274111"/>
          <a:ext cx="562242" cy="59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5984723" y="3392204"/>
        <a:ext cx="393569" cy="357431"/>
      </dsp:txXfrm>
    </dsp:sp>
    <dsp:sp modelId="{0C776A11-1CCA-4EE2-99DF-38663C0CAB6B}">
      <dsp:nvSpPr>
        <dsp:cNvPr id="0" name=""/>
        <dsp:cNvSpPr/>
      </dsp:nvSpPr>
      <dsp:spPr>
        <a:xfrm>
          <a:off x="6609088" y="2870573"/>
          <a:ext cx="2402085" cy="1441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/>
            <a:t>Contractors</a:t>
          </a:r>
        </a:p>
      </dsp:txBody>
      <dsp:txXfrm>
        <a:off x="6651301" y="2912786"/>
        <a:ext cx="2317659" cy="13568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3AE12-3EB0-4799-B54B-844F26E15C8D}">
      <dsp:nvSpPr>
        <dsp:cNvPr id="0" name=""/>
        <dsp:cNvSpPr/>
      </dsp:nvSpPr>
      <dsp:spPr>
        <a:xfrm>
          <a:off x="0" y="0"/>
          <a:ext cx="6762765" cy="985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2012: MPCA Grant Agreement</a:t>
          </a:r>
        </a:p>
      </dsp:txBody>
      <dsp:txXfrm>
        <a:off x="28858" y="28858"/>
        <a:ext cx="5584270" cy="927584"/>
      </dsp:txXfrm>
    </dsp:sp>
    <dsp:sp modelId="{DAC1533A-9248-485A-8F09-E40FB5416B59}">
      <dsp:nvSpPr>
        <dsp:cNvPr id="0" name=""/>
        <dsp:cNvSpPr/>
      </dsp:nvSpPr>
      <dsp:spPr>
        <a:xfrm>
          <a:off x="505011" y="1122147"/>
          <a:ext cx="6762765" cy="985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2014: BWSR Grant Agreement &amp; MPCA Grant Extension</a:t>
          </a:r>
        </a:p>
      </dsp:txBody>
      <dsp:txXfrm>
        <a:off x="533869" y="1151005"/>
        <a:ext cx="5559592" cy="927584"/>
      </dsp:txXfrm>
    </dsp:sp>
    <dsp:sp modelId="{FECD6C30-79D3-4B04-97AA-6699ABBCC279}">
      <dsp:nvSpPr>
        <dsp:cNvPr id="0" name=""/>
        <dsp:cNvSpPr/>
      </dsp:nvSpPr>
      <dsp:spPr>
        <a:xfrm>
          <a:off x="1010023" y="2244295"/>
          <a:ext cx="6762765" cy="985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2015: Roseville-CRWD Cooperative Construction Agreement</a:t>
          </a:r>
        </a:p>
      </dsp:txBody>
      <dsp:txXfrm>
        <a:off x="1038881" y="2273153"/>
        <a:ext cx="5559592" cy="927584"/>
      </dsp:txXfrm>
    </dsp:sp>
    <dsp:sp modelId="{BF7C0653-C8E7-4B4D-BB8A-0D70FD796B16}">
      <dsp:nvSpPr>
        <dsp:cNvPr id="0" name=""/>
        <dsp:cNvSpPr/>
      </dsp:nvSpPr>
      <dsp:spPr>
        <a:xfrm>
          <a:off x="1515035" y="3366442"/>
          <a:ext cx="6762765" cy="985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Nov, 2015-June, 2016: Project Implementation</a:t>
          </a:r>
        </a:p>
      </dsp:txBody>
      <dsp:txXfrm>
        <a:off x="1543893" y="3395300"/>
        <a:ext cx="5559592" cy="927584"/>
      </dsp:txXfrm>
    </dsp:sp>
    <dsp:sp modelId="{0674254B-158F-4BC7-80B5-65BE32701C28}">
      <dsp:nvSpPr>
        <dsp:cNvPr id="0" name=""/>
        <dsp:cNvSpPr/>
      </dsp:nvSpPr>
      <dsp:spPr>
        <a:xfrm>
          <a:off x="2020046" y="4488590"/>
          <a:ext cx="6762765" cy="985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December 2016 Project Verification and Closeout</a:t>
          </a:r>
        </a:p>
      </dsp:txBody>
      <dsp:txXfrm>
        <a:off x="2048904" y="4517448"/>
        <a:ext cx="5559592" cy="927584"/>
      </dsp:txXfrm>
    </dsp:sp>
    <dsp:sp modelId="{0D619B25-8311-4787-A65D-4209E0266CB8}">
      <dsp:nvSpPr>
        <dsp:cNvPr id="0" name=""/>
        <dsp:cNvSpPr/>
      </dsp:nvSpPr>
      <dsp:spPr>
        <a:xfrm>
          <a:off x="6122319" y="719816"/>
          <a:ext cx="640445" cy="6404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6266419" y="719816"/>
        <a:ext cx="352245" cy="481935"/>
      </dsp:txXfrm>
    </dsp:sp>
    <dsp:sp modelId="{2F4BF913-B1B4-4D7F-B479-A5F73ADB7464}">
      <dsp:nvSpPr>
        <dsp:cNvPr id="0" name=""/>
        <dsp:cNvSpPr/>
      </dsp:nvSpPr>
      <dsp:spPr>
        <a:xfrm>
          <a:off x="6627331" y="1841964"/>
          <a:ext cx="640445" cy="6404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6771431" y="1841964"/>
        <a:ext cx="352245" cy="481935"/>
      </dsp:txXfrm>
    </dsp:sp>
    <dsp:sp modelId="{E49CC6C2-7D2E-47B8-A378-7F5B0C925CE0}">
      <dsp:nvSpPr>
        <dsp:cNvPr id="0" name=""/>
        <dsp:cNvSpPr/>
      </dsp:nvSpPr>
      <dsp:spPr>
        <a:xfrm>
          <a:off x="7132343" y="2947690"/>
          <a:ext cx="640445" cy="6404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7276443" y="2947690"/>
        <a:ext cx="352245" cy="481935"/>
      </dsp:txXfrm>
    </dsp:sp>
    <dsp:sp modelId="{D0315895-7178-4A54-8F34-72ABB7766792}">
      <dsp:nvSpPr>
        <dsp:cNvPr id="0" name=""/>
        <dsp:cNvSpPr/>
      </dsp:nvSpPr>
      <dsp:spPr>
        <a:xfrm>
          <a:off x="7637355" y="4080785"/>
          <a:ext cx="640445" cy="6404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7781455" y="4080785"/>
        <a:ext cx="352245" cy="481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3A8E3-D3E0-4CBE-A23D-29D84CADA753}">
      <dsp:nvSpPr>
        <dsp:cNvPr id="0" name=""/>
        <dsp:cNvSpPr/>
      </dsp:nvSpPr>
      <dsp:spPr>
        <a:xfrm>
          <a:off x="43" y="39473"/>
          <a:ext cx="4163185" cy="74880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CRWD</a:t>
          </a:r>
        </a:p>
      </dsp:txBody>
      <dsp:txXfrm>
        <a:off x="43" y="39473"/>
        <a:ext cx="4163185" cy="748800"/>
      </dsp:txXfrm>
    </dsp:sp>
    <dsp:sp modelId="{BBA585E4-8A7B-494B-9299-55D1E994538C}">
      <dsp:nvSpPr>
        <dsp:cNvPr id="0" name=""/>
        <dsp:cNvSpPr/>
      </dsp:nvSpPr>
      <dsp:spPr>
        <a:xfrm>
          <a:off x="43" y="788273"/>
          <a:ext cx="4163185" cy="38539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2013 - $10,000 for feasibility/investigation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2014 - $50,000 for additional design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2016 - $150,000 for installation and CWF Grant match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2016 - $42,350 for education/monitoring</a:t>
          </a:r>
        </a:p>
      </dsp:txBody>
      <dsp:txXfrm>
        <a:off x="43" y="788273"/>
        <a:ext cx="4163185" cy="3853980"/>
      </dsp:txXfrm>
    </dsp:sp>
    <dsp:sp modelId="{462637DF-1F56-4436-9FB0-0D0646B37B30}">
      <dsp:nvSpPr>
        <dsp:cNvPr id="0" name=""/>
        <dsp:cNvSpPr/>
      </dsp:nvSpPr>
      <dsp:spPr>
        <a:xfrm>
          <a:off x="4746074" y="39473"/>
          <a:ext cx="4163185" cy="74880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BWSR CWF</a:t>
          </a:r>
        </a:p>
      </dsp:txBody>
      <dsp:txXfrm>
        <a:off x="4746074" y="39473"/>
        <a:ext cx="4163185" cy="748800"/>
      </dsp:txXfrm>
    </dsp:sp>
    <dsp:sp modelId="{A92F1475-D2C4-41D8-A5BB-FEACB1025548}">
      <dsp:nvSpPr>
        <dsp:cNvPr id="0" name=""/>
        <dsp:cNvSpPr/>
      </dsp:nvSpPr>
      <dsp:spPr>
        <a:xfrm>
          <a:off x="4746074" y="788273"/>
          <a:ext cx="4163185" cy="38539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2015 - $175,000 award to CRWD</a:t>
          </a:r>
        </a:p>
      </dsp:txBody>
      <dsp:txXfrm>
        <a:off x="4746074" y="788273"/>
        <a:ext cx="4163185" cy="38539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5D9B0-DB1C-4653-90C3-3DA4C7751EA5}">
      <dsp:nvSpPr>
        <dsp:cNvPr id="0" name=""/>
        <dsp:cNvSpPr/>
      </dsp:nvSpPr>
      <dsp:spPr>
        <a:xfrm>
          <a:off x="147021" y="343991"/>
          <a:ext cx="2402085" cy="1441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BWSR</a:t>
          </a:r>
        </a:p>
      </dsp:txBody>
      <dsp:txXfrm>
        <a:off x="189234" y="386204"/>
        <a:ext cx="2317659" cy="1356825"/>
      </dsp:txXfrm>
    </dsp:sp>
    <dsp:sp modelId="{238761A9-5D26-4137-B288-B7D9B51735B0}">
      <dsp:nvSpPr>
        <dsp:cNvPr id="0" name=""/>
        <dsp:cNvSpPr/>
      </dsp:nvSpPr>
      <dsp:spPr>
        <a:xfrm>
          <a:off x="2768137" y="766758"/>
          <a:ext cx="527664" cy="59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768137" y="885901"/>
        <a:ext cx="369365" cy="357431"/>
      </dsp:txXfrm>
    </dsp:sp>
    <dsp:sp modelId="{D5DD1058-4B9B-44E6-983C-34458BE31B51}">
      <dsp:nvSpPr>
        <dsp:cNvPr id="0" name=""/>
        <dsp:cNvSpPr/>
      </dsp:nvSpPr>
      <dsp:spPr>
        <a:xfrm>
          <a:off x="3544699" y="343991"/>
          <a:ext cx="2402085" cy="1441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CRWD</a:t>
          </a:r>
        </a:p>
      </dsp:txBody>
      <dsp:txXfrm>
        <a:off x="3586912" y="386204"/>
        <a:ext cx="2317659" cy="1356825"/>
      </dsp:txXfrm>
    </dsp:sp>
    <dsp:sp modelId="{6C0CFF4A-9DFD-4BEE-91B2-FAD6AC343500}">
      <dsp:nvSpPr>
        <dsp:cNvPr id="0" name=""/>
        <dsp:cNvSpPr/>
      </dsp:nvSpPr>
      <dsp:spPr>
        <a:xfrm rot="4587131">
          <a:off x="4843147" y="2036095"/>
          <a:ext cx="720414" cy="59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4911572" y="2068367"/>
        <a:ext cx="541699" cy="357431"/>
      </dsp:txXfrm>
    </dsp:sp>
    <dsp:sp modelId="{19C9D496-EFA7-49DE-A545-2609A78789D6}">
      <dsp:nvSpPr>
        <dsp:cNvPr id="0" name=""/>
        <dsp:cNvSpPr/>
      </dsp:nvSpPr>
      <dsp:spPr>
        <a:xfrm>
          <a:off x="6560134" y="343991"/>
          <a:ext cx="2402085" cy="1441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TC Committee</a:t>
          </a:r>
        </a:p>
      </dsp:txBody>
      <dsp:txXfrm>
        <a:off x="6602347" y="386204"/>
        <a:ext cx="2317659" cy="1356825"/>
      </dsp:txXfrm>
    </dsp:sp>
    <dsp:sp modelId="{A2C4FCCB-39A6-44F2-A784-28FE13942F03}">
      <dsp:nvSpPr>
        <dsp:cNvPr id="0" name=""/>
        <dsp:cNvSpPr/>
      </dsp:nvSpPr>
      <dsp:spPr>
        <a:xfrm rot="7497303">
          <a:off x="6524107" y="2042133"/>
          <a:ext cx="719156" cy="59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-5400000">
        <a:off x="6756165" y="1996533"/>
        <a:ext cx="357431" cy="540441"/>
      </dsp:txXfrm>
    </dsp:sp>
    <dsp:sp modelId="{B25A4D95-ECEF-4F70-96F0-E079428E2505}">
      <dsp:nvSpPr>
        <dsp:cNvPr id="0" name=""/>
        <dsp:cNvSpPr/>
      </dsp:nvSpPr>
      <dsp:spPr>
        <a:xfrm>
          <a:off x="4820663" y="2832365"/>
          <a:ext cx="2402085" cy="144125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St. Paul Public Schools</a:t>
          </a:r>
        </a:p>
      </dsp:txBody>
      <dsp:txXfrm>
        <a:off x="4862876" y="2874578"/>
        <a:ext cx="2317659" cy="1356825"/>
      </dsp:txXfrm>
    </dsp:sp>
    <dsp:sp modelId="{355A60D6-172F-4395-9E9F-0F9E66BEDC81}">
      <dsp:nvSpPr>
        <dsp:cNvPr id="0" name=""/>
        <dsp:cNvSpPr/>
      </dsp:nvSpPr>
      <dsp:spPr>
        <a:xfrm rot="10743059">
          <a:off x="3649824" y="3287569"/>
          <a:ext cx="827466" cy="59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3828527" y="3405232"/>
        <a:ext cx="648751" cy="357431"/>
      </dsp:txXfrm>
    </dsp:sp>
    <dsp:sp modelId="{0C776A11-1CCA-4EE2-99DF-38663C0CAB6B}">
      <dsp:nvSpPr>
        <dsp:cNvPr id="0" name=""/>
        <dsp:cNvSpPr/>
      </dsp:nvSpPr>
      <dsp:spPr>
        <a:xfrm>
          <a:off x="857534" y="2898014"/>
          <a:ext cx="2402085" cy="1441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Contractor</a:t>
          </a:r>
        </a:p>
      </dsp:txBody>
      <dsp:txXfrm>
        <a:off x="899747" y="2940227"/>
        <a:ext cx="2317659" cy="13568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3AE12-3EB0-4799-B54B-844F26E15C8D}">
      <dsp:nvSpPr>
        <dsp:cNvPr id="0" name=""/>
        <dsp:cNvSpPr/>
      </dsp:nvSpPr>
      <dsp:spPr>
        <a:xfrm>
          <a:off x="0" y="0"/>
          <a:ext cx="6190107" cy="824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Feb, 2015 CWF Workplan Submitted</a:t>
          </a:r>
        </a:p>
      </dsp:txBody>
      <dsp:txXfrm>
        <a:off x="24152" y="24152"/>
        <a:ext cx="5203813" cy="776301"/>
      </dsp:txXfrm>
    </dsp:sp>
    <dsp:sp modelId="{DAC1533A-9248-485A-8F09-E40FB5416B59}">
      <dsp:nvSpPr>
        <dsp:cNvPr id="0" name=""/>
        <dsp:cNvSpPr/>
      </dsp:nvSpPr>
      <dsp:spPr>
        <a:xfrm>
          <a:off x="462248" y="939134"/>
          <a:ext cx="6190107" cy="824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April, 2015 CRWD-BWSR Grant Agreement</a:t>
          </a:r>
        </a:p>
      </dsp:txBody>
      <dsp:txXfrm>
        <a:off x="486400" y="963286"/>
        <a:ext cx="5143560" cy="776301"/>
      </dsp:txXfrm>
    </dsp:sp>
    <dsp:sp modelId="{FECD6C30-79D3-4B04-97AA-6699ABBCC279}">
      <dsp:nvSpPr>
        <dsp:cNvPr id="0" name=""/>
        <dsp:cNvSpPr/>
      </dsp:nvSpPr>
      <dsp:spPr>
        <a:xfrm>
          <a:off x="924496" y="1878269"/>
          <a:ext cx="6190107" cy="824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June, 2015 CRWD-SPPS Grant Agreement</a:t>
          </a:r>
        </a:p>
      </dsp:txBody>
      <dsp:txXfrm>
        <a:off x="948648" y="1902421"/>
        <a:ext cx="5143560" cy="776301"/>
      </dsp:txXfrm>
    </dsp:sp>
    <dsp:sp modelId="{BF7C0653-C8E7-4B4D-BB8A-0D70FD796B16}">
      <dsp:nvSpPr>
        <dsp:cNvPr id="0" name=""/>
        <dsp:cNvSpPr/>
      </dsp:nvSpPr>
      <dsp:spPr>
        <a:xfrm>
          <a:off x="1386744" y="2817403"/>
          <a:ext cx="6190107" cy="824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June, 2015-Oct, 2016 Project Implementation</a:t>
          </a:r>
        </a:p>
      </dsp:txBody>
      <dsp:txXfrm>
        <a:off x="1410896" y="2841555"/>
        <a:ext cx="5143560" cy="776301"/>
      </dsp:txXfrm>
    </dsp:sp>
    <dsp:sp modelId="{0674254B-158F-4BC7-80B5-65BE32701C28}">
      <dsp:nvSpPr>
        <dsp:cNvPr id="0" name=""/>
        <dsp:cNvSpPr/>
      </dsp:nvSpPr>
      <dsp:spPr>
        <a:xfrm>
          <a:off x="1848993" y="3756538"/>
          <a:ext cx="6190107" cy="8246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Spring 2017 Project Verification and Closeout</a:t>
          </a:r>
        </a:p>
      </dsp:txBody>
      <dsp:txXfrm>
        <a:off x="1873145" y="3780690"/>
        <a:ext cx="5143560" cy="776301"/>
      </dsp:txXfrm>
    </dsp:sp>
    <dsp:sp modelId="{0D619B25-8311-4787-A65D-4209E0266CB8}">
      <dsp:nvSpPr>
        <dsp:cNvPr id="0" name=""/>
        <dsp:cNvSpPr/>
      </dsp:nvSpPr>
      <dsp:spPr>
        <a:xfrm>
          <a:off x="5654113" y="602420"/>
          <a:ext cx="535993" cy="5359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5774711" y="602420"/>
        <a:ext cx="294797" cy="403335"/>
      </dsp:txXfrm>
    </dsp:sp>
    <dsp:sp modelId="{2F4BF913-B1B4-4D7F-B479-A5F73ADB7464}">
      <dsp:nvSpPr>
        <dsp:cNvPr id="0" name=""/>
        <dsp:cNvSpPr/>
      </dsp:nvSpPr>
      <dsp:spPr>
        <a:xfrm>
          <a:off x="6116361" y="1541554"/>
          <a:ext cx="535993" cy="5359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6236959" y="1541554"/>
        <a:ext cx="294797" cy="403335"/>
      </dsp:txXfrm>
    </dsp:sp>
    <dsp:sp modelId="{E49CC6C2-7D2E-47B8-A378-7F5B0C925CE0}">
      <dsp:nvSpPr>
        <dsp:cNvPr id="0" name=""/>
        <dsp:cNvSpPr/>
      </dsp:nvSpPr>
      <dsp:spPr>
        <a:xfrm>
          <a:off x="6578609" y="2466946"/>
          <a:ext cx="535993" cy="5359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6699207" y="2466946"/>
        <a:ext cx="294797" cy="403335"/>
      </dsp:txXfrm>
    </dsp:sp>
    <dsp:sp modelId="{D0315895-7178-4A54-8F34-72ABB7766792}">
      <dsp:nvSpPr>
        <dsp:cNvPr id="0" name=""/>
        <dsp:cNvSpPr/>
      </dsp:nvSpPr>
      <dsp:spPr>
        <a:xfrm>
          <a:off x="7040857" y="3415242"/>
          <a:ext cx="535993" cy="53599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7161455" y="3415242"/>
        <a:ext cx="294797" cy="403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98273-339C-4F46-99B5-B39748DED766}" type="datetimeFigureOut">
              <a:rPr lang="en-US" smtClean="0"/>
              <a:t>2/6/2017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1596E-6A98-4329-A8A3-48E9B2D2C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2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fld id="{033ED6CF-6F01-4943-8108-975A1CE38108}" type="slidenum">
              <a:rPr lang="en-US" sz="1200" smtClean="0"/>
              <a:pPr/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642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259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837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B6E8E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8475" y="6299200"/>
            <a:ext cx="4419600" cy="436563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rgbClr val="0070C0"/>
                </a:solidFill>
                <a:latin typeface="Fedra Sans Std Bold" pitchFamily="34" charset="0"/>
                <a:ea typeface="Fedra Sans Std Bold" pitchFamily="34" charset="0"/>
              </a:defRPr>
            </a:lvl1pPr>
            <a:lvl5pPr algn="l">
              <a:buNone/>
              <a:defRPr sz="1400">
                <a:solidFill>
                  <a:srgbClr val="0070C0"/>
                </a:solidFill>
                <a:latin typeface="Fedra Sans Std Bold" pitchFamily="34" charset="0"/>
                <a:ea typeface="Fedra Sans Std Bold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33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78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Subtitle 2"/>
          <p:cNvSpPr txBox="1">
            <a:spLocks/>
          </p:cNvSpPr>
          <p:nvPr userDrawn="1"/>
        </p:nvSpPr>
        <p:spPr>
          <a:xfrm>
            <a:off x="1371600" y="1920240"/>
            <a:ext cx="6400800" cy="73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rgbClr val="B6E8E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B6E8E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Subtitle 2"/>
          <p:cNvSpPr txBox="1">
            <a:spLocks/>
          </p:cNvSpPr>
          <p:nvPr userDrawn="1"/>
        </p:nvSpPr>
        <p:spPr>
          <a:xfrm>
            <a:off x="1371600" y="2651760"/>
            <a:ext cx="6400800" cy="73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rgbClr val="B6E8E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B6E8E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Subtitle 2"/>
          <p:cNvSpPr txBox="1">
            <a:spLocks/>
          </p:cNvSpPr>
          <p:nvPr userDrawn="1"/>
        </p:nvSpPr>
        <p:spPr>
          <a:xfrm>
            <a:off x="1381760" y="3515360"/>
            <a:ext cx="6400800" cy="73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rgbClr val="B6E8E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B6E8E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Subtitle 2"/>
          <p:cNvSpPr txBox="1">
            <a:spLocks/>
          </p:cNvSpPr>
          <p:nvPr userDrawn="1"/>
        </p:nvSpPr>
        <p:spPr>
          <a:xfrm>
            <a:off x="1381760" y="4246880"/>
            <a:ext cx="6400800" cy="73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rgbClr val="B6E8E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B6E8E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3"/>
          <p:cNvSpPr>
            <a:spLocks noGrp="1"/>
          </p:cNvSpPr>
          <p:nvPr userDrawn="1">
            <p:ph sz="quarter" idx="4294967295"/>
          </p:nvPr>
        </p:nvSpPr>
        <p:spPr>
          <a:xfrm>
            <a:off x="492125" y="6301467"/>
            <a:ext cx="4668838" cy="4445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400" dirty="0">
              <a:solidFill>
                <a:srgbClr val="0070C0"/>
              </a:solidFill>
              <a:latin typeface="Fedra Sans Std Bold" pitchFamily="34" charset="0"/>
              <a:ea typeface="Fedra Sans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50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 userDrawn="1">
            <p:ph sz="quarter" idx="4294967295"/>
          </p:nvPr>
        </p:nvSpPr>
        <p:spPr>
          <a:xfrm>
            <a:off x="492125" y="6301467"/>
            <a:ext cx="4668838" cy="4445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400" dirty="0">
              <a:solidFill>
                <a:srgbClr val="0070C0"/>
              </a:solidFill>
              <a:latin typeface="Fedra Sans Std Bold" pitchFamily="34" charset="0"/>
              <a:ea typeface="Fedra Sans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 slide_bkg.jpg"/>
          <p:cNvPicPr>
            <a:picLocks noChangeAspect="1"/>
          </p:cNvPicPr>
          <p:nvPr userDrawn="1"/>
        </p:nvPicPr>
        <p:blipFill>
          <a:blip r:embed="rId2"/>
          <a:srcRect l="150" t="199" r="225" b="199"/>
          <a:stretch>
            <a:fillRect/>
          </a:stretch>
        </p:blipFill>
        <p:spPr>
          <a:xfrm>
            <a:off x="-4528" y="-25156"/>
            <a:ext cx="9225486" cy="69220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08320" y="1016000"/>
            <a:ext cx="3291840" cy="2391727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4763" y="-25400"/>
            <a:ext cx="5318126" cy="6080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7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08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08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 userDrawn="1">
            <p:ph sz="quarter" idx="4294967295"/>
          </p:nvPr>
        </p:nvSpPr>
        <p:spPr>
          <a:xfrm>
            <a:off x="492125" y="6301467"/>
            <a:ext cx="4668838" cy="444500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0070C0"/>
                </a:solidFill>
                <a:latin typeface="Fedra Sans Std Book" pitchFamily="34" charset="0"/>
                <a:ea typeface="Fedra Sans Std Book" pitchFamily="34" charset="0"/>
              </a:defRPr>
            </a:lvl1pPr>
          </a:lstStyle>
          <a:p>
            <a:pPr>
              <a:buNone/>
            </a:pPr>
            <a:endParaRPr lang="en-US" sz="1400" dirty="0">
              <a:solidFill>
                <a:srgbClr val="0070C0"/>
              </a:solidFill>
              <a:latin typeface="Fedra Sans Std Bold" pitchFamily="34" charset="0"/>
              <a:ea typeface="Fedra Sans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 userDrawn="1">
            <p:ph sz="quarter" idx="4294967295"/>
          </p:nvPr>
        </p:nvSpPr>
        <p:spPr>
          <a:xfrm>
            <a:off x="492125" y="6301467"/>
            <a:ext cx="4668838" cy="444500"/>
          </a:xfrm>
        </p:spPr>
        <p:txBody>
          <a:bodyPr>
            <a:normAutofit/>
          </a:bodyPr>
          <a:lstStyle>
            <a:lvl1pPr>
              <a:defRPr>
                <a:latin typeface="Fedra Sans Std Book" pitchFamily="34" charset="0"/>
                <a:ea typeface="Fedra Sans Std Book" pitchFamily="34" charset="0"/>
              </a:defRPr>
            </a:lvl1pPr>
          </a:lstStyle>
          <a:p>
            <a:pPr>
              <a:buNone/>
            </a:pPr>
            <a:endParaRPr lang="en-US" sz="1400" dirty="0">
              <a:solidFill>
                <a:srgbClr val="0070C0"/>
              </a:solidFill>
              <a:latin typeface="Fedra Sans Std Bold" pitchFamily="34" charset="0"/>
              <a:ea typeface="Fedra Sans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 userDrawn="1">
            <p:ph sz="quarter" idx="4294967295"/>
          </p:nvPr>
        </p:nvSpPr>
        <p:spPr>
          <a:xfrm>
            <a:off x="492125" y="6301467"/>
            <a:ext cx="4668838" cy="444500"/>
          </a:xfrm>
        </p:spPr>
        <p:txBody>
          <a:bodyPr>
            <a:normAutofit/>
          </a:bodyPr>
          <a:lstStyle>
            <a:lvl1pPr>
              <a:defRPr>
                <a:latin typeface="Fedra Sans Std Book" pitchFamily="34" charset="0"/>
                <a:ea typeface="Fedra Sans Std Book" pitchFamily="34" charset="0"/>
              </a:defRPr>
            </a:lvl1pPr>
          </a:lstStyle>
          <a:p>
            <a:pPr>
              <a:buNone/>
            </a:pPr>
            <a:endParaRPr lang="en-US" sz="1400" dirty="0">
              <a:solidFill>
                <a:srgbClr val="0070C0"/>
              </a:solidFill>
              <a:latin typeface="Fedra Sans Std Bold" pitchFamily="34" charset="0"/>
              <a:ea typeface="Fedra Sans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deslid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286000" cy="1162050"/>
          </a:xfrm>
        </p:spPr>
        <p:txBody>
          <a:bodyPr anchor="b">
            <a:normAutofit/>
          </a:bodyPr>
          <a:lstStyle>
            <a:lvl1pPr marL="0" indent="0" algn="l">
              <a:buFont typeface="+mj-lt"/>
              <a:buNone/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200" y="273050"/>
            <a:ext cx="5435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286001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B6E8E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 userDrawn="1">
            <p:ph sz="quarter" idx="4294967295"/>
          </p:nvPr>
        </p:nvSpPr>
        <p:spPr>
          <a:xfrm>
            <a:off x="492125" y="6301467"/>
            <a:ext cx="4668838" cy="444500"/>
          </a:xfrm>
        </p:spPr>
        <p:txBody>
          <a:bodyPr>
            <a:normAutofit/>
          </a:bodyPr>
          <a:lstStyle>
            <a:lvl1pPr>
              <a:defRPr>
                <a:latin typeface="Fedra Sans Std Book" pitchFamily="34" charset="0"/>
                <a:ea typeface="Fedra Sans Std Book" pitchFamily="34" charset="0"/>
              </a:defRPr>
            </a:lvl1pPr>
          </a:lstStyle>
          <a:p>
            <a:pPr>
              <a:buNone/>
            </a:pPr>
            <a:endParaRPr lang="en-US" sz="1400" dirty="0">
              <a:solidFill>
                <a:srgbClr val="0070C0"/>
              </a:solidFill>
              <a:latin typeface="Fedra Sans Std Bold" pitchFamily="34" charset="0"/>
              <a:ea typeface="Fedra Sans St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3903"/>
            <a:ext cx="8229600" cy="4666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4" r:id="rId2"/>
    <p:sldLayoutId id="2147493457" r:id="rId3"/>
    <p:sldLayoutId id="2147493458" r:id="rId4"/>
    <p:sldLayoutId id="2147493459" r:id="rId5"/>
    <p:sldLayoutId id="2147493461" r:id="rId6"/>
    <p:sldLayoutId id="2147493462" r:id="rId7"/>
    <p:sldLayoutId id="2147493463" r:id="rId8"/>
    <p:sldLayoutId id="2147493465" r:id="rId9"/>
    <p:sldLayoutId id="2147493466" r:id="rId10"/>
    <p:sldLayoutId id="21474934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79008" y="557784"/>
            <a:ext cx="3090672" cy="284994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Projects and Practices Grants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Nate Zwonitzer</a:t>
            </a:r>
            <a:br>
              <a:rPr lang="en-US" dirty="0"/>
            </a:br>
            <a:r>
              <a:rPr lang="en-US" sz="1600" dirty="0"/>
              <a:t>Water Resource Project Manager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1800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98" r="21435"/>
          <a:stretch/>
        </p:blipFill>
        <p:spPr>
          <a:xfrm>
            <a:off x="-4763" y="-25400"/>
            <a:ext cx="5299139" cy="60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4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Funding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Upper Villa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20051929"/>
              </p:ext>
            </p:extLst>
          </p:nvPr>
        </p:nvGraphicFramePr>
        <p:xfrm>
          <a:off x="1524000" y="1207008"/>
          <a:ext cx="6202680" cy="4782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77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Funding and Agreement Structure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500202"/>
              </p:ext>
            </p:extLst>
          </p:nvPr>
        </p:nvGraphicFramePr>
        <p:xfrm>
          <a:off x="0" y="1211263"/>
          <a:ext cx="914400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Upper Villa</a:t>
            </a:r>
          </a:p>
        </p:txBody>
      </p:sp>
    </p:spTree>
    <p:extLst>
      <p:ext uri="{BB962C8B-B14F-4D97-AF65-F5344CB8AC3E}">
        <p14:creationId xmlns:p14="http://schemas.microsoft.com/office/powerpoint/2010/main" val="18276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Agreements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0161"/>
            <a:ext cx="8759951" cy="4760278"/>
          </a:xfrm>
        </p:spPr>
        <p:txBody>
          <a:bodyPr>
            <a:normAutofit/>
          </a:bodyPr>
          <a:lstStyle/>
          <a:p>
            <a:pPr marL="288925" indent="0">
              <a:buNone/>
            </a:pPr>
            <a:endParaRPr lang="en-US" b="1" dirty="0"/>
          </a:p>
          <a:p>
            <a:pPr marL="569913" indent="-280988"/>
            <a:r>
              <a:rPr lang="en-US" dirty="0"/>
              <a:t>BWSR		  CRWD: standard BWSR agreement.</a:t>
            </a:r>
          </a:p>
          <a:p>
            <a:pPr marL="569913" indent="-280988"/>
            <a:r>
              <a:rPr lang="en-US" dirty="0"/>
              <a:t>MPCA		  CRWD: standard MPCA agreement.</a:t>
            </a:r>
          </a:p>
          <a:p>
            <a:pPr marL="569913" indent="-280988"/>
            <a:endParaRPr lang="en-US" dirty="0"/>
          </a:p>
          <a:p>
            <a:pPr marL="569913" indent="-280988"/>
            <a:r>
              <a:rPr lang="en-US" dirty="0"/>
              <a:t>Roseville  		  CRWD: Cooperative construction agreement. Agreement outlined project roles, funding, and long-term O&amp;M.</a:t>
            </a:r>
          </a:p>
          <a:p>
            <a:pPr marL="288925" indent="0">
              <a:buNone/>
            </a:pPr>
            <a:endParaRPr lang="en-US" dirty="0"/>
          </a:p>
          <a:p>
            <a:pPr marL="569913" indent="-280988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Upper Villa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764792" y="1975104"/>
            <a:ext cx="667512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783080" y="2576765"/>
            <a:ext cx="667512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2264664" y="3709670"/>
            <a:ext cx="667512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 Admin Timeline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Upper Villa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96869425"/>
              </p:ext>
            </p:extLst>
          </p:nvPr>
        </p:nvGraphicFramePr>
        <p:xfrm>
          <a:off x="278892" y="1261871"/>
          <a:ext cx="8782812" cy="5473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21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79008" y="557784"/>
            <a:ext cx="3090672" cy="2849943"/>
          </a:xfrm>
        </p:spPr>
        <p:txBody>
          <a:bodyPr>
            <a:normAutofit fontScale="90000"/>
          </a:bodyPr>
          <a:lstStyle/>
          <a:p>
            <a:r>
              <a:rPr lang="en-US" dirty="0"/>
              <a:t>Central High school: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Sending Stormwater to detention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1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00" r="254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20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60"/>
            <a:ext cx="9273822" cy="11430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460"/>
            <a:ext cx="8229600" cy="47300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MN Clean Water Fund (BWSR)</a:t>
            </a:r>
          </a:p>
          <a:p>
            <a:pPr marL="0" indent="0" algn="ctr">
              <a:buNone/>
            </a:pPr>
            <a:r>
              <a:rPr lang="en-US" sz="3600" dirty="0"/>
              <a:t>Transforming Central Committee</a:t>
            </a:r>
          </a:p>
          <a:p>
            <a:pPr marL="0" indent="0" algn="ctr">
              <a:buNone/>
            </a:pPr>
            <a:r>
              <a:rPr lang="en-US" sz="3600" dirty="0"/>
              <a:t>Capitol Region Watershed District</a:t>
            </a:r>
          </a:p>
          <a:p>
            <a:pPr marL="0" indent="0" algn="ctr">
              <a:buNone/>
            </a:pPr>
            <a:r>
              <a:rPr lang="en-US" sz="3600" dirty="0"/>
              <a:t>St. Paul Public Schools</a:t>
            </a:r>
          </a:p>
          <a:p>
            <a:pPr marL="0" indent="0" algn="ctr">
              <a:buNone/>
            </a:pPr>
            <a:r>
              <a:rPr lang="en-US" sz="3600" dirty="0"/>
              <a:t>292 Design Group</a:t>
            </a:r>
          </a:p>
          <a:p>
            <a:pPr marL="0" indent="0" algn="ctr">
              <a:buNone/>
            </a:pPr>
            <a:r>
              <a:rPr lang="en-US" sz="3600" dirty="0"/>
              <a:t>EOR, Inc.</a:t>
            </a:r>
          </a:p>
          <a:p>
            <a:pPr marL="0" indent="0" algn="ctr">
              <a:buNone/>
            </a:pPr>
            <a:r>
              <a:rPr lang="en-US" sz="3600" dirty="0"/>
              <a:t>LS Black Constructors, Inc.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Conditions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67509"/>
            <a:ext cx="9144000" cy="25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41"/>
          <a:stretch/>
        </p:blipFill>
        <p:spPr bwMode="auto">
          <a:xfrm>
            <a:off x="0" y="1135063"/>
            <a:ext cx="9144000" cy="249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Conditions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Site Plan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8255"/>
            <a:ext cx="9144000" cy="42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63826"/>
            <a:ext cx="9144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</a:defRPr>
            </a:lvl9pPr>
          </a:lstStyle>
          <a:p>
            <a:pPr algn="ctr">
              <a:defRPr/>
            </a:pPr>
            <a:r>
              <a:rPr lang="en-US" sz="4800" b="1" baseline="0" dirty="0">
                <a:solidFill>
                  <a:schemeClr val="bg2"/>
                </a:solidFill>
              </a:rPr>
              <a:t>Irrigate, Infiltrate, Automate;</a:t>
            </a:r>
          </a:p>
          <a:p>
            <a:pPr algn="ctr">
              <a:defRPr/>
            </a:pPr>
            <a:r>
              <a:rPr lang="en-US" sz="3200" b="1" baseline="0" dirty="0">
                <a:solidFill>
                  <a:schemeClr val="bg2"/>
                </a:solidFill>
              </a:rPr>
              <a:t>Upper Villa Park Stormwater Project</a:t>
            </a:r>
          </a:p>
          <a:p>
            <a:pPr algn="ctr">
              <a:defRPr/>
            </a:pPr>
            <a:endParaRPr lang="en-US" sz="2800" i="1" baseline="0" dirty="0">
              <a:solidFill>
                <a:schemeClr val="bg2"/>
              </a:solidFill>
            </a:endParaRPr>
          </a:p>
          <a:p>
            <a:pPr algn="ctr">
              <a:defRPr/>
            </a:pPr>
            <a:endParaRPr lang="en-US" sz="2800" i="1" baseline="0" dirty="0">
              <a:solidFill>
                <a:schemeClr val="bg2"/>
              </a:solidFill>
            </a:endParaRPr>
          </a:p>
          <a:p>
            <a:pPr algn="ctr">
              <a:defRPr/>
            </a:pPr>
            <a:endParaRPr lang="en-US" sz="2800" i="1" baseline="0" dirty="0">
              <a:solidFill>
                <a:schemeClr val="bg2"/>
              </a:solidFill>
            </a:endParaRPr>
          </a:p>
          <a:p>
            <a:pPr algn="ctr">
              <a:defRPr/>
            </a:pPr>
            <a:endParaRPr lang="en-US" sz="2800" i="1" baseline="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370" y="1814546"/>
            <a:ext cx="5509260" cy="41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Educational Signage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7992"/>
            <a:ext cx="9144000" cy="54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60"/>
            <a:ext cx="9273822" cy="11430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460"/>
            <a:ext cx="8229600" cy="47300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MN Clean Water Fund (BWSR)</a:t>
            </a:r>
          </a:p>
          <a:p>
            <a:pPr marL="0" indent="0" algn="ctr">
              <a:buNone/>
            </a:pPr>
            <a:r>
              <a:rPr lang="en-US" sz="3600" dirty="0"/>
              <a:t>Minnesota Pollution Control Agency</a:t>
            </a:r>
          </a:p>
          <a:p>
            <a:pPr marL="0" indent="0" algn="ctr">
              <a:buNone/>
            </a:pPr>
            <a:r>
              <a:rPr lang="en-US" sz="3600" dirty="0"/>
              <a:t>Capitol Region Watershed District</a:t>
            </a:r>
          </a:p>
          <a:p>
            <a:pPr marL="0" indent="0" algn="ctr">
              <a:buNone/>
            </a:pPr>
            <a:r>
              <a:rPr lang="en-US" sz="3600" dirty="0"/>
              <a:t>City of Roseville</a:t>
            </a:r>
          </a:p>
          <a:p>
            <a:pPr marL="0" indent="0" algn="ctr">
              <a:buNone/>
            </a:pPr>
            <a:r>
              <a:rPr lang="en-US" sz="3600" dirty="0"/>
              <a:t>B-Dale Club</a:t>
            </a:r>
          </a:p>
          <a:p>
            <a:pPr marL="0" indent="0" algn="ctr">
              <a:buNone/>
            </a:pPr>
            <a:r>
              <a:rPr lang="en-US" sz="3600" dirty="0"/>
              <a:t>SRF Consulting Group, Inc.</a:t>
            </a:r>
          </a:p>
          <a:p>
            <a:pPr marL="0" indent="0" algn="ctr">
              <a:buNone/>
            </a:pPr>
            <a:r>
              <a:rPr lang="en-US" sz="3600" dirty="0"/>
              <a:t>New Look Contracting, Inc.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Curriculum Integration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063"/>
            <a:ext cx="8044624" cy="3999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368" y="4408906"/>
            <a:ext cx="5056632" cy="24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Curriculum Integration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30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Funding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630673891"/>
              </p:ext>
            </p:extLst>
          </p:nvPr>
        </p:nvGraphicFramePr>
        <p:xfrm>
          <a:off x="143256" y="1234440"/>
          <a:ext cx="8909303" cy="4681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33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Funding and Agreement Structure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957078"/>
              </p:ext>
            </p:extLst>
          </p:nvPr>
        </p:nvGraphicFramePr>
        <p:xfrm>
          <a:off x="0" y="1211263"/>
          <a:ext cx="914400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</p:spTree>
    <p:extLst>
      <p:ext uri="{BB962C8B-B14F-4D97-AF65-F5344CB8AC3E}">
        <p14:creationId xmlns:p14="http://schemas.microsoft.com/office/powerpoint/2010/main" val="5806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CWF Agreements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0161"/>
            <a:ext cx="8759951" cy="4760278"/>
          </a:xfrm>
        </p:spPr>
        <p:txBody>
          <a:bodyPr>
            <a:normAutofit/>
          </a:bodyPr>
          <a:lstStyle/>
          <a:p>
            <a:pPr marL="288925" indent="0">
              <a:buNone/>
            </a:pPr>
            <a:endParaRPr lang="en-US" b="1" dirty="0"/>
          </a:p>
          <a:p>
            <a:pPr marL="569913" indent="-280988"/>
            <a:r>
              <a:rPr lang="en-US" dirty="0"/>
              <a:t>BWSR		  CRWD: standard CWF agreement.</a:t>
            </a:r>
          </a:p>
          <a:p>
            <a:pPr marL="288925" indent="0">
              <a:buNone/>
            </a:pPr>
            <a:endParaRPr lang="en-US" dirty="0"/>
          </a:p>
          <a:p>
            <a:pPr marL="569913" indent="-280988"/>
            <a:r>
              <a:rPr lang="en-US" dirty="0"/>
              <a:t>CRWD  		  St. Paul Public Schools: CRWD grant agreement modified with CWF requirements. Required BWSR review/approval.</a:t>
            </a:r>
          </a:p>
          <a:p>
            <a:pPr marL="288925" indent="0">
              <a:buNone/>
            </a:pPr>
            <a:endParaRPr lang="en-US" dirty="0"/>
          </a:p>
          <a:p>
            <a:pPr marL="569913" indent="-280988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764792" y="1975104"/>
            <a:ext cx="667512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783080" y="3143693"/>
            <a:ext cx="667512" cy="342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CRWD Staff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0161"/>
            <a:ext cx="8759951" cy="4760278"/>
          </a:xfrm>
        </p:spPr>
        <p:txBody>
          <a:bodyPr>
            <a:normAutofit/>
          </a:bodyPr>
          <a:lstStyle/>
          <a:p>
            <a:pPr marL="746125" indent="-457200"/>
            <a:r>
              <a:rPr lang="en-US" dirty="0"/>
              <a:t>Grant administration/reporting (eLink)</a:t>
            </a:r>
          </a:p>
          <a:p>
            <a:pPr marL="746125" indent="-457200"/>
            <a:r>
              <a:rPr lang="en-US" dirty="0"/>
              <a:t>Technical support and planning</a:t>
            </a:r>
          </a:p>
          <a:p>
            <a:pPr marL="746125" indent="-457200"/>
            <a:r>
              <a:rPr lang="en-US" dirty="0"/>
              <a:t>Assisted with construction monitoring</a:t>
            </a:r>
          </a:p>
          <a:p>
            <a:pPr marL="746125" indent="-457200"/>
            <a:r>
              <a:rPr lang="en-US" dirty="0"/>
              <a:t>Grant eligibility determination (stormwater vs. non-stormwater)</a:t>
            </a:r>
          </a:p>
          <a:p>
            <a:pPr marL="569913" indent="-280988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</p:spTree>
    <p:extLst>
      <p:ext uri="{BB962C8B-B14F-4D97-AF65-F5344CB8AC3E}">
        <p14:creationId xmlns:p14="http://schemas.microsoft.com/office/powerpoint/2010/main" val="6244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 Admin Timeline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8475" y="6299200"/>
            <a:ext cx="4419600" cy="436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latin typeface="Fedra Sans Std Book"/>
              </a:rPr>
              <a:t>Central High School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77932861"/>
              </p:ext>
            </p:extLst>
          </p:nvPr>
        </p:nvGraphicFramePr>
        <p:xfrm>
          <a:off x="457200" y="1261872"/>
          <a:ext cx="8039100" cy="4581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36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681663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Nate Zwonitzer</a:t>
            </a:r>
            <a:br>
              <a:rPr lang="en-US" dirty="0"/>
            </a:br>
            <a:r>
              <a:rPr lang="en-US" dirty="0"/>
              <a:t>Capitol Region Watershed District</a:t>
            </a:r>
            <a:br>
              <a:rPr lang="en-US" dirty="0"/>
            </a:br>
            <a:r>
              <a:rPr lang="en-US" dirty="0"/>
              <a:t>651-644-8888</a:t>
            </a:r>
            <a:br>
              <a:rPr lang="en-US" dirty="0"/>
            </a:br>
            <a:r>
              <a:rPr lang="en-US" dirty="0"/>
              <a:t>nate@capitolregionwd.org</a:t>
            </a:r>
          </a:p>
        </p:txBody>
      </p:sp>
    </p:spTree>
    <p:extLst>
      <p:ext uri="{BB962C8B-B14F-4D97-AF65-F5344CB8AC3E}">
        <p14:creationId xmlns:p14="http://schemas.microsoft.com/office/powerpoint/2010/main" val="16182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332" y="3377899"/>
            <a:ext cx="5198747" cy="3867661"/>
          </a:xfrm>
          <a:prstGeom prst="rect">
            <a:avLst/>
          </a:prstGeom>
        </p:spPr>
      </p:pic>
      <p:sp>
        <p:nvSpPr>
          <p:cNvPr id="366618" name="Rectangle 26"/>
          <p:cNvSpPr>
            <a:spLocks noGrp="1" noRot="1" noChangeArrowheads="1"/>
          </p:cNvSpPr>
          <p:nvPr>
            <p:ph type="title"/>
          </p:nvPr>
        </p:nvSpPr>
        <p:spPr>
          <a:xfrm>
            <a:off x="457200" y="5644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The Project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88495"/>
            <a:ext cx="9241032" cy="2473565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Underground infiltration system below City of Roseville Park Softball Field.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Divert runoff from 250 acres of drainage in 36 inch pipe beneath existing softball field. </a:t>
            </a:r>
          </a:p>
          <a:p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-10080" y="3439330"/>
            <a:ext cx="4345412" cy="2133131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Assumed 80,000 cf of storage could remove 45 pounds at cost of $810K </a:t>
            </a:r>
          </a:p>
        </p:txBody>
      </p:sp>
    </p:spTree>
    <p:extLst>
      <p:ext uri="{BB962C8B-B14F-4D97-AF65-F5344CB8AC3E}">
        <p14:creationId xmlns:p14="http://schemas.microsoft.com/office/powerpoint/2010/main" val="42019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214" cy="6050280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xfrm>
            <a:off x="-634701" y="615676"/>
            <a:ext cx="9144000" cy="7755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Final Layout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2461721" y="3958817"/>
            <a:ext cx="6458759" cy="16674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/>
            <a:r>
              <a:rPr lang="en-US" sz="2400" dirty="0"/>
              <a:t>575 feet of 10 ft CMP (60,000 cf)</a:t>
            </a:r>
          </a:p>
          <a:p>
            <a:pPr eaLnBrk="1" hangingPunct="1"/>
            <a:r>
              <a:rPr lang="en-US" sz="2400" dirty="0"/>
              <a:t>13,000 cf precast modular segmental cistern</a:t>
            </a:r>
          </a:p>
          <a:p>
            <a:pPr eaLnBrk="1" hangingPunct="1"/>
            <a:r>
              <a:rPr lang="en-US" sz="2400" dirty="0"/>
              <a:t>The Preserver pretreatment baffle</a:t>
            </a:r>
          </a:p>
          <a:p>
            <a:pPr eaLnBrk="1" hangingPunct="1"/>
            <a:r>
              <a:rPr lang="en-US" sz="2400" dirty="0"/>
              <a:t>OptiRTC valve</a:t>
            </a:r>
          </a:p>
          <a:p>
            <a:pPr eaLnBrk="1" hangingPunct="1"/>
            <a:r>
              <a:rPr lang="en-US" sz="2400" dirty="0"/>
              <a:t>Pump and filter to reuse stormwater for irrigation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6075" y="2109788"/>
            <a:ext cx="2667000" cy="1014412"/>
          </a:xfrm>
          <a:prstGeom prst="rect">
            <a:avLst/>
          </a:prstGeom>
          <a:noFill/>
          <a:ln w="25400">
            <a:solidFill>
              <a:srgbClr val="33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29300" y="2390775"/>
            <a:ext cx="1119188" cy="938213"/>
          </a:xfrm>
          <a:prstGeom prst="rect">
            <a:avLst/>
          </a:prstGeom>
          <a:noFill/>
          <a:ln w="25400">
            <a:solidFill>
              <a:srgbClr val="33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1" y="-8"/>
            <a:ext cx="8056609" cy="60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7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8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815" y="0"/>
            <a:ext cx="8229600" cy="1143000"/>
          </a:xfrm>
        </p:spPr>
        <p:txBody>
          <a:bodyPr/>
          <a:lstStyle/>
          <a:p>
            <a:r>
              <a:rPr lang="en-US" dirty="0" err="1"/>
              <a:t>OptiRTC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1631" y="1143000"/>
            <a:ext cx="3936889" cy="5048026"/>
          </a:xfrm>
          <a:prstGeom prst="rect">
            <a:avLst/>
          </a:prstGeom>
          <a:noFill/>
        </p:spPr>
        <p:txBody>
          <a:bodyPr wrap="square" rtlCol="0" anchor="t" anchorCtr="0">
            <a:normAutofit fontScale="62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Cloud based technology to actively manage stormwater retention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Level sensors in the cistern and infiltration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CMP and concrete vault connected with actuated butterfly valve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Opti</a:t>
            </a:r>
            <a:r>
              <a:rPr lang="en-US" sz="4000" dirty="0"/>
              <a:t> logic analyzes the NOAA forecasted precipitation and drains the cistern into the CMP in advance of a rain event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86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4161</TotalTime>
  <Words>490</Words>
  <Application>Microsoft Office PowerPoint</Application>
  <PresentationFormat>On-screen Show (4:3)</PresentationFormat>
  <Paragraphs>131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ＭＳ Ｐゴシック</vt:lpstr>
      <vt:lpstr>Arial</vt:lpstr>
      <vt:lpstr>Calibri</vt:lpstr>
      <vt:lpstr>Fedra Sans Std Bold</vt:lpstr>
      <vt:lpstr>Fedra Sans Std Book</vt:lpstr>
      <vt:lpstr>Office Theme</vt:lpstr>
      <vt:lpstr>Projects and Practices Grants   Nate Zwonitzer Water Resource Project Manager    </vt:lpstr>
      <vt:lpstr>PowerPoint Presentation</vt:lpstr>
      <vt:lpstr>Partners</vt:lpstr>
      <vt:lpstr>The Project</vt:lpstr>
      <vt:lpstr>Final Layout</vt:lpstr>
      <vt:lpstr>PowerPoint Presentation</vt:lpstr>
      <vt:lpstr>PowerPoint Presentation</vt:lpstr>
      <vt:lpstr>PowerPoint Presentation</vt:lpstr>
      <vt:lpstr>OptiRTC</vt:lpstr>
      <vt:lpstr>Project Funding</vt:lpstr>
      <vt:lpstr>Funding and Agreement Structure</vt:lpstr>
      <vt:lpstr>Project Agreements</vt:lpstr>
      <vt:lpstr>Grant Admin Timeline</vt:lpstr>
      <vt:lpstr>Central High school:   Sending Stormwater to detention    </vt:lpstr>
      <vt:lpstr>Partners</vt:lpstr>
      <vt:lpstr>Existing Conditions</vt:lpstr>
      <vt:lpstr>Existing Conditions</vt:lpstr>
      <vt:lpstr>Site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Educational Signage</vt:lpstr>
      <vt:lpstr>Curriculum Integration</vt:lpstr>
      <vt:lpstr>Curriculum Integration</vt:lpstr>
      <vt:lpstr>Project Funding</vt:lpstr>
      <vt:lpstr>Funding and Agreement Structure</vt:lpstr>
      <vt:lpstr>CWF Agreements</vt:lpstr>
      <vt:lpstr>CRWD Staff Role</vt:lpstr>
      <vt:lpstr>Grant Admin Timeline</vt:lpstr>
      <vt:lpstr>Questions?  Nate Zwonitzer Capitol Region Watershed District 651-644-8888 nate@capitolregionwd.org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Gelbmann, Anne</cp:lastModifiedBy>
  <cp:revision>239</cp:revision>
  <dcterms:created xsi:type="dcterms:W3CDTF">2010-04-12T23:12:02Z</dcterms:created>
  <dcterms:modified xsi:type="dcterms:W3CDTF">2017-02-06T21:45:31Z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