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Lst>
  <p:notesMasterIdLst>
    <p:notesMasterId r:id="rId7"/>
  </p:notesMasterIdLst>
  <p:handoutMasterIdLst>
    <p:handoutMasterId r:id="rId8"/>
  </p:handoutMasterIdLst>
  <p:sldIdLst>
    <p:sldId id="263" r:id="rId6"/>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995" userDrawn="1">
          <p15:clr>
            <a:srgbClr val="A4A3A4"/>
          </p15:clr>
        </p15:guide>
        <p15:guide id="3" pos="1433" userDrawn="1">
          <p15:clr>
            <a:srgbClr val="A4A3A4"/>
          </p15:clr>
        </p15:guide>
        <p15:guide id="4" orient="horz" pos="2428" userDrawn="1">
          <p15:clr>
            <a:srgbClr val="A4A3A4"/>
          </p15:clr>
        </p15:guide>
        <p15:guide id="5" orient="horz" pos="678" userDrawn="1">
          <p15:clr>
            <a:srgbClr val="A4A3A4"/>
          </p15:clr>
        </p15:guide>
        <p15:guide id="6" orient="horz" pos="5252" userDrawn="1">
          <p15:clr>
            <a:srgbClr val="A4A3A4"/>
          </p15:clr>
        </p15:guide>
        <p15:guide id="7" orient="horz" pos="48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on, Jennifer" initials="OJ" lastIdx="4" clrIdx="0">
    <p:extLst>
      <p:ext uri="{19B8F6BF-5375-455C-9EA6-DF929625EA0E}">
        <p15:presenceInfo xmlns:p15="http://schemas.microsoft.com/office/powerpoint/2012/main" userId="S::Jennifer.Olson@tetratech.com::e0674c51-a504-4298-af26-8e71c298e5b9" providerId="AD"/>
      </p:ext>
    </p:extLst>
  </p:cmAuthor>
  <p:cmAuthor id="2" name="Yonce, Hillary" initials="YH" lastIdx="7" clrIdx="1">
    <p:extLst>
      <p:ext uri="{19B8F6BF-5375-455C-9EA6-DF929625EA0E}">
        <p15:presenceInfo xmlns:p15="http://schemas.microsoft.com/office/powerpoint/2012/main" userId="S::HILLARY.YONCE@tetratech.com::e5f86213-9fc4-4fa0-9073-d4471813fc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B6"/>
    <a:srgbClr val="679B9B"/>
    <a:srgbClr val="FFB0CD"/>
    <a:srgbClr val="C2F0FC"/>
    <a:srgbClr val="F8DB02"/>
    <a:srgbClr val="FFC000"/>
    <a:srgbClr val="D6C666"/>
    <a:srgbClr val="1B1B1B"/>
    <a:srgbClr val="686764"/>
    <a:srgbClr val="F6F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0187E-12F1-4CD7-8FB9-FEF809640C6E}" v="11" dt="2021-12-20T17:02:53.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176" autoAdjust="0"/>
  </p:normalViewPr>
  <p:slideViewPr>
    <p:cSldViewPr snapToGrid="0" showGuides="1">
      <p:cViewPr varScale="1">
        <p:scale>
          <a:sx n="50" d="100"/>
          <a:sy n="50" d="100"/>
        </p:scale>
        <p:origin x="2124" y="44"/>
      </p:cViewPr>
      <p:guideLst>
        <p:guide orient="horz" pos="2880"/>
        <p:guide pos="2995"/>
        <p:guide pos="1433"/>
        <p:guide orient="horz" pos="2428"/>
        <p:guide orient="horz" pos="678"/>
        <p:guide orient="horz" pos="5252"/>
        <p:guide orient="horz" pos="4828"/>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472"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51015-12CA-4649-B47F-D3EB5E1095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111F2F-D8BA-4A13-91FC-3878C75727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668B7C-E4CD-4872-B084-44133F808FCE}" type="datetimeFigureOut">
              <a:rPr lang="en-US" smtClean="0"/>
              <a:t>12/30/2021</a:t>
            </a:fld>
            <a:endParaRPr lang="en-US" dirty="0"/>
          </a:p>
        </p:txBody>
      </p:sp>
      <p:sp>
        <p:nvSpPr>
          <p:cNvPr id="4" name="Footer Placeholder 3">
            <a:extLst>
              <a:ext uri="{FF2B5EF4-FFF2-40B4-BE49-F238E27FC236}">
                <a16:creationId xmlns:a16="http://schemas.microsoft.com/office/drawing/2014/main" id="{F38FD67D-A60A-4914-89F3-9FC43EF54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642D8-EDCF-4A15-A29F-1B065ECC2E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E8E42-E7C5-4B24-8575-74A765CA0AB6}" type="slidenum">
              <a:rPr lang="en-US" smtClean="0"/>
              <a:t>‹#›</a:t>
            </a:fld>
            <a:endParaRPr lang="en-US" dirty="0"/>
          </a:p>
        </p:txBody>
      </p:sp>
    </p:spTree>
    <p:extLst>
      <p:ext uri="{BB962C8B-B14F-4D97-AF65-F5344CB8AC3E}">
        <p14:creationId xmlns:p14="http://schemas.microsoft.com/office/powerpoint/2010/main" val="2295330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3D5BD-E30B-48AB-B24F-3878C333D518}" type="datetimeFigureOut">
              <a:rPr lang="en-US" smtClean="0"/>
              <a:t>12/30/2021</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1A707-0A4C-444E-BBAC-8F56E4534DF7}" type="slidenum">
              <a:rPr lang="en-US" smtClean="0"/>
              <a:t>‹#›</a:t>
            </a:fld>
            <a:endParaRPr lang="en-US" dirty="0"/>
          </a:p>
        </p:txBody>
      </p:sp>
    </p:spTree>
    <p:extLst>
      <p:ext uri="{BB962C8B-B14F-4D97-AF65-F5344CB8AC3E}">
        <p14:creationId xmlns:p14="http://schemas.microsoft.com/office/powerpoint/2010/main" val="1520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5AE6F9C8-3427-4856-8C30-6DCAE85AE9B7}"/>
              </a:ext>
            </a:extLst>
          </p:cNvPr>
          <p:cNvSpPr>
            <a:spLocks noGrp="1"/>
          </p:cNvSpPr>
          <p:nvPr>
            <p:ph type="pic" sz="quarter" idx="14"/>
          </p:nvPr>
        </p:nvSpPr>
        <p:spPr>
          <a:xfrm>
            <a:off x="2282727" y="0"/>
            <a:ext cx="4575273" cy="9144000"/>
          </a:xfrm>
          <a:noFill/>
        </p:spPr>
        <p:txBody>
          <a:bodyPr/>
          <a:lstStyle/>
          <a:p>
            <a:r>
              <a:rPr lang="en-US" noProof="0" dirty="0"/>
              <a:t>Click icon to add picture</a:t>
            </a:r>
          </a:p>
        </p:txBody>
      </p:sp>
      <p:sp>
        <p:nvSpPr>
          <p:cNvPr id="24" name="Rectangle 23">
            <a:extLst>
              <a:ext uri="{FF2B5EF4-FFF2-40B4-BE49-F238E27FC236}">
                <a16:creationId xmlns:a16="http://schemas.microsoft.com/office/drawing/2014/main" id="{B9FE3184-BAAE-43EA-B40C-B1C1BD2103E1}"/>
              </a:ext>
            </a:extLst>
          </p:cNvPr>
          <p:cNvSpPr/>
          <p:nvPr userDrawn="1"/>
        </p:nvSpPr>
        <p:spPr>
          <a:xfrm>
            <a:off x="2275176" y="19048"/>
            <a:ext cx="4582824"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noProof="0" dirty="0"/>
          </a:p>
        </p:txBody>
      </p:sp>
      <p:sp>
        <p:nvSpPr>
          <p:cNvPr id="10" name="Rectangle 9">
            <a:extLst>
              <a:ext uri="{FF2B5EF4-FFF2-40B4-BE49-F238E27FC236}">
                <a16:creationId xmlns:a16="http://schemas.microsoft.com/office/drawing/2014/main" id="{BFB12B86-264E-4661-BF82-08C90F541140}"/>
              </a:ext>
            </a:extLst>
          </p:cNvPr>
          <p:cNvSpPr/>
          <p:nvPr userDrawn="1"/>
        </p:nvSpPr>
        <p:spPr>
          <a:xfrm>
            <a:off x="0" y="1"/>
            <a:ext cx="2577452" cy="91630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noProof="0" dirty="0"/>
          </a:p>
        </p:txBody>
      </p:sp>
      <p:sp>
        <p:nvSpPr>
          <p:cNvPr id="15" name="Content Placeholder 14">
            <a:extLst>
              <a:ext uri="{FF2B5EF4-FFF2-40B4-BE49-F238E27FC236}">
                <a16:creationId xmlns:a16="http://schemas.microsoft.com/office/drawing/2014/main" id="{982C572E-7CA2-476D-B0DD-4B4CC6ACF8B5}"/>
              </a:ext>
            </a:extLst>
          </p:cNvPr>
          <p:cNvSpPr>
            <a:spLocks noGrp="1"/>
          </p:cNvSpPr>
          <p:nvPr>
            <p:ph sz="quarter" idx="11" hasCustomPrompt="1"/>
          </p:nvPr>
        </p:nvSpPr>
        <p:spPr>
          <a:xfrm>
            <a:off x="2483258" y="250175"/>
            <a:ext cx="1928549" cy="476085"/>
          </a:xfrm>
        </p:spPr>
        <p:txBody>
          <a:bodyPr>
            <a:normAutofit/>
          </a:bodyPr>
          <a:lstStyle>
            <a:lvl1pPr marL="0" indent="0">
              <a:lnSpc>
                <a:spcPct val="100000"/>
              </a:lnSpc>
              <a:buNone/>
              <a:defRPr sz="1364" b="1">
                <a:solidFill>
                  <a:schemeClr val="accent1"/>
                </a:solidFill>
                <a:latin typeface="+mj-lt"/>
              </a:defRPr>
            </a:lvl1pPr>
          </a:lstStyle>
          <a:p>
            <a:pPr lvl="0"/>
            <a:r>
              <a:rPr lang="en-US" noProof="0" dirty="0"/>
              <a:t>ADD TITLE HERE</a:t>
            </a:r>
          </a:p>
        </p:txBody>
      </p:sp>
      <p:sp>
        <p:nvSpPr>
          <p:cNvPr id="17" name="Text Placeholder 16">
            <a:extLst>
              <a:ext uri="{FF2B5EF4-FFF2-40B4-BE49-F238E27FC236}">
                <a16:creationId xmlns:a16="http://schemas.microsoft.com/office/drawing/2014/main" id="{60137D9A-2EFC-467F-8F03-8DA3C4E331D0}"/>
              </a:ext>
            </a:extLst>
          </p:cNvPr>
          <p:cNvSpPr>
            <a:spLocks noGrp="1"/>
          </p:cNvSpPr>
          <p:nvPr>
            <p:ph type="body" sz="quarter" idx="12" hasCustomPrompt="1"/>
          </p:nvPr>
        </p:nvSpPr>
        <p:spPr>
          <a:xfrm>
            <a:off x="2496753" y="753897"/>
            <a:ext cx="1915054" cy="2049004"/>
          </a:xfrm>
        </p:spPr>
        <p:txBody>
          <a:bodyPr>
            <a:normAutofit/>
          </a:bodyPr>
          <a:lstStyle>
            <a:lvl1pPr>
              <a:lnSpc>
                <a:spcPct val="100000"/>
              </a:lnSpc>
              <a:defRPr sz="818">
                <a:solidFill>
                  <a:schemeClr val="bg1"/>
                </a:solidFill>
                <a:latin typeface="+mn-lt"/>
                <a:cs typeface="Arial" panose="020B0604020202020204" pitchFamily="34" charset="0"/>
              </a:defRPr>
            </a:lvl1pPr>
            <a:lvl2pPr>
              <a:lnSpc>
                <a:spcPct val="100000"/>
              </a:lnSpc>
              <a:defRPr sz="818">
                <a:solidFill>
                  <a:schemeClr val="bg1"/>
                </a:solidFill>
                <a:latin typeface="+mn-lt"/>
                <a:cs typeface="Arial" panose="020B0604020202020204" pitchFamily="34" charset="0"/>
              </a:defRPr>
            </a:lvl2pPr>
            <a:lvl3pPr>
              <a:lnSpc>
                <a:spcPct val="100000"/>
              </a:lnSpc>
              <a:defRPr sz="818">
                <a:solidFill>
                  <a:schemeClr val="bg1"/>
                </a:solidFill>
                <a:latin typeface="+mn-lt"/>
                <a:cs typeface="Arial" panose="020B0604020202020204" pitchFamily="34" charset="0"/>
              </a:defRPr>
            </a:lvl3pPr>
            <a:lvl4pPr>
              <a:lnSpc>
                <a:spcPct val="100000"/>
              </a:lnSpc>
              <a:defRPr sz="818">
                <a:solidFill>
                  <a:schemeClr val="bg1"/>
                </a:solidFill>
                <a:latin typeface="+mn-lt"/>
                <a:cs typeface="Arial" panose="020B0604020202020204" pitchFamily="34" charset="0"/>
              </a:defRPr>
            </a:lvl4pPr>
            <a:lvl5pPr>
              <a:lnSpc>
                <a:spcPct val="100000"/>
              </a:lnSpc>
              <a:defRPr sz="818">
                <a:solidFill>
                  <a:schemeClr val="bg1"/>
                </a:solidFill>
                <a:latin typeface="+mn-lt"/>
                <a:cs typeface="Arial" panose="020B0604020202020204" pitchFamily="34" charset="0"/>
              </a:defRPr>
            </a:lvl5pPr>
          </a:lstStyle>
          <a:p>
            <a:pPr lvl="0"/>
            <a:r>
              <a:rPr lang="en-US" noProof="0" dirty="0"/>
              <a:t>Click to edit Master </a:t>
            </a:r>
            <a:br>
              <a:rPr lang="en-US" noProof="0" dirty="0"/>
            </a:br>
            <a:r>
              <a:rPr lang="en-US" noProof="0" dirty="0"/>
              <a:t>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9" name="Text Placeholder 37">
            <a:extLst>
              <a:ext uri="{FF2B5EF4-FFF2-40B4-BE49-F238E27FC236}">
                <a16:creationId xmlns:a16="http://schemas.microsoft.com/office/drawing/2014/main" id="{6067DEED-7734-4FB1-8ECC-8F590B39EB5E}"/>
              </a:ext>
            </a:extLst>
          </p:cNvPr>
          <p:cNvSpPr>
            <a:spLocks noGrp="1"/>
          </p:cNvSpPr>
          <p:nvPr>
            <p:ph type="body" sz="quarter" idx="16" hasCustomPrompt="1"/>
          </p:nvPr>
        </p:nvSpPr>
        <p:spPr>
          <a:xfrm>
            <a:off x="152400" y="1010875"/>
            <a:ext cx="1993963" cy="7739396"/>
          </a:xfrm>
        </p:spPr>
        <p:txBody>
          <a:bodyPr>
            <a:noAutofit/>
          </a:bodyPr>
          <a:lstStyle>
            <a:lvl1pPr marL="0" indent="0">
              <a:lnSpc>
                <a:spcPct val="150000"/>
              </a:lnSpc>
              <a:spcBef>
                <a:spcPts val="0"/>
              </a:spcBef>
              <a:buNone/>
              <a:defRPr sz="818" b="0" i="0">
                <a:solidFill>
                  <a:schemeClr val="tx1">
                    <a:lumMod val="75000"/>
                    <a:lumOff val="25000"/>
                  </a:schemeClr>
                </a:solidFill>
                <a:latin typeface="+mn-lt"/>
              </a:defRPr>
            </a:lvl1pPr>
            <a:lvl2pPr>
              <a:defRPr sz="1227"/>
            </a:lvl2pPr>
            <a:lvl3pPr>
              <a:defRPr sz="1091"/>
            </a:lvl3pPr>
            <a:lvl4pPr>
              <a:defRPr sz="955"/>
            </a:lvl4pPr>
            <a:lvl5pPr>
              <a:defRPr sz="955"/>
            </a:lvl5pPr>
          </a:lstStyle>
          <a:p>
            <a:pPr lvl="0"/>
            <a:r>
              <a:rPr lang="en-US" noProof="0" dirty="0"/>
              <a:t>Click here to add text</a:t>
            </a:r>
          </a:p>
          <a:p>
            <a:pPr lvl="0"/>
            <a:endParaRPr lang="en-US" noProof="0" dirty="0"/>
          </a:p>
        </p:txBody>
      </p:sp>
      <p:sp>
        <p:nvSpPr>
          <p:cNvPr id="11" name="Content Placeholder 14">
            <a:extLst>
              <a:ext uri="{FF2B5EF4-FFF2-40B4-BE49-F238E27FC236}">
                <a16:creationId xmlns:a16="http://schemas.microsoft.com/office/drawing/2014/main" id="{F0E3B4AB-7CCE-4A71-8D26-6F26DD58AFE0}"/>
              </a:ext>
            </a:extLst>
          </p:cNvPr>
          <p:cNvSpPr>
            <a:spLocks noGrp="1"/>
          </p:cNvSpPr>
          <p:nvPr>
            <p:ph sz="quarter" idx="18" hasCustomPrompt="1"/>
          </p:nvPr>
        </p:nvSpPr>
        <p:spPr>
          <a:xfrm>
            <a:off x="152399" y="244318"/>
            <a:ext cx="1972917" cy="476085"/>
          </a:xfrm>
        </p:spPr>
        <p:txBody>
          <a:bodyPr>
            <a:normAutofit/>
          </a:bodyPr>
          <a:lstStyle>
            <a:lvl1pPr marL="0" indent="0">
              <a:lnSpc>
                <a:spcPct val="100000"/>
              </a:lnSpc>
              <a:buNone/>
              <a:defRPr sz="1364" b="1">
                <a:solidFill>
                  <a:schemeClr val="tx1">
                    <a:lumMod val="75000"/>
                    <a:lumOff val="25000"/>
                  </a:schemeClr>
                </a:solidFill>
                <a:latin typeface="+mj-lt"/>
              </a:defRPr>
            </a:lvl1pPr>
          </a:lstStyle>
          <a:p>
            <a:pPr lvl="0"/>
            <a:r>
              <a:rPr lang="en-US" noProof="0" dirty="0"/>
              <a:t>ADD TITLE HERE</a:t>
            </a:r>
          </a:p>
        </p:txBody>
      </p:sp>
      <p:sp>
        <p:nvSpPr>
          <p:cNvPr id="8" name="Text Placeholder 7">
            <a:extLst>
              <a:ext uri="{FF2B5EF4-FFF2-40B4-BE49-F238E27FC236}">
                <a16:creationId xmlns:a16="http://schemas.microsoft.com/office/drawing/2014/main" id="{3A7A26BE-C644-40A2-B01F-632C31A5E26D}"/>
              </a:ext>
            </a:extLst>
          </p:cNvPr>
          <p:cNvSpPr>
            <a:spLocks noGrp="1"/>
          </p:cNvSpPr>
          <p:nvPr>
            <p:ph type="body" sz="quarter" idx="19"/>
          </p:nvPr>
        </p:nvSpPr>
        <p:spPr>
          <a:xfrm>
            <a:off x="4575247" y="6185647"/>
            <a:ext cx="2300547" cy="2958353"/>
          </a:xfrm>
          <a:solidFill>
            <a:schemeClr val="bg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ubtitle 2">
            <a:extLst>
              <a:ext uri="{FF2B5EF4-FFF2-40B4-BE49-F238E27FC236}">
                <a16:creationId xmlns:a16="http://schemas.microsoft.com/office/drawing/2014/main" id="{C1FB4ECD-2BAA-4528-AA62-234575823C91}"/>
              </a:ext>
            </a:extLst>
          </p:cNvPr>
          <p:cNvSpPr>
            <a:spLocks noGrp="1"/>
          </p:cNvSpPr>
          <p:nvPr>
            <p:ph type="subTitle" idx="1" hasCustomPrompt="1"/>
          </p:nvPr>
        </p:nvSpPr>
        <p:spPr>
          <a:xfrm>
            <a:off x="4648524" y="8130107"/>
            <a:ext cx="2022441" cy="610041"/>
          </a:xfrm>
        </p:spPr>
        <p:txBody>
          <a:bodyPr vert="horz">
            <a:normAutofit/>
          </a:bodyPr>
          <a:lstStyle>
            <a:lvl1pPr marL="0" indent="0" algn="ctr">
              <a:lnSpc>
                <a:spcPct val="100000"/>
              </a:lnSpc>
              <a:buNone/>
              <a:defRPr sz="1091" spc="205">
                <a:solidFill>
                  <a:schemeClr val="tx1">
                    <a:lumMod val="75000"/>
                    <a:lumOff val="25000"/>
                  </a:schemeClr>
                </a:solidFill>
                <a:latin typeface="+mn-lt"/>
                <a:cs typeface="Arial" panose="020B0604020202020204" pitchFamily="34" charset="0"/>
              </a:defRPr>
            </a:lvl1pPr>
            <a:lvl2pPr marL="257168" indent="0" algn="ctr">
              <a:buNone/>
              <a:defRPr sz="1125"/>
            </a:lvl2pPr>
            <a:lvl3pPr marL="514336" indent="0" algn="ctr">
              <a:buNone/>
              <a:defRPr sz="1012"/>
            </a:lvl3pPr>
            <a:lvl4pPr marL="771504" indent="0" algn="ctr">
              <a:buNone/>
              <a:defRPr sz="900"/>
            </a:lvl4pPr>
            <a:lvl5pPr marL="1028673" indent="0" algn="ctr">
              <a:buNone/>
              <a:defRPr sz="900"/>
            </a:lvl5pPr>
            <a:lvl6pPr marL="1285841" indent="0" algn="ctr">
              <a:buNone/>
              <a:defRPr sz="900"/>
            </a:lvl6pPr>
            <a:lvl7pPr marL="1543009" indent="0" algn="ctr">
              <a:buNone/>
              <a:defRPr sz="900"/>
            </a:lvl7pPr>
            <a:lvl8pPr marL="1800177" indent="0" algn="ctr">
              <a:buNone/>
              <a:defRPr sz="900"/>
            </a:lvl8pPr>
            <a:lvl9pPr marL="2057345" indent="0" algn="ctr">
              <a:buNone/>
              <a:defRPr sz="900"/>
            </a:lvl9pPr>
          </a:lstStyle>
          <a:p>
            <a:r>
              <a:rPr lang="en-US" noProof="0" dirty="0"/>
              <a:t>CLICK TO EDIT MASTER SUBTITLE STYLE</a:t>
            </a:r>
          </a:p>
        </p:txBody>
      </p:sp>
      <p:sp>
        <p:nvSpPr>
          <p:cNvPr id="2" name="Title 1">
            <a:extLst>
              <a:ext uri="{FF2B5EF4-FFF2-40B4-BE49-F238E27FC236}">
                <a16:creationId xmlns:a16="http://schemas.microsoft.com/office/drawing/2014/main" id="{DF01E5D2-6D16-41B9-8D95-C3831084A574}"/>
              </a:ext>
            </a:extLst>
          </p:cNvPr>
          <p:cNvSpPr>
            <a:spLocks noGrp="1"/>
          </p:cNvSpPr>
          <p:nvPr>
            <p:ph type="ctrTitle" hasCustomPrompt="1"/>
          </p:nvPr>
        </p:nvSpPr>
        <p:spPr>
          <a:xfrm>
            <a:off x="4648523" y="6936441"/>
            <a:ext cx="2022441" cy="1033048"/>
          </a:xfrm>
        </p:spPr>
        <p:txBody>
          <a:bodyPr vert="horz" anchor="b">
            <a:noAutofit/>
          </a:bodyPr>
          <a:lstStyle>
            <a:lvl1pPr algn="ctr">
              <a:lnSpc>
                <a:spcPct val="100000"/>
              </a:lnSpc>
              <a:defRPr sz="2182" b="1">
                <a:solidFill>
                  <a:schemeClr val="tx1">
                    <a:lumMod val="75000"/>
                    <a:lumOff val="25000"/>
                  </a:schemeClr>
                </a:solidFill>
                <a:latin typeface="+mj-lt"/>
              </a:defRPr>
            </a:lvl1pPr>
          </a:lstStyle>
          <a:p>
            <a:r>
              <a:rPr lang="en-US" noProof="0" dirty="0"/>
              <a:t>CLICK HERE TO EDIT TITLE</a:t>
            </a:r>
          </a:p>
        </p:txBody>
      </p:sp>
    </p:spTree>
    <p:extLst>
      <p:ext uri="{BB962C8B-B14F-4D97-AF65-F5344CB8AC3E}">
        <p14:creationId xmlns:p14="http://schemas.microsoft.com/office/powerpoint/2010/main" val="115156798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1433" userDrawn="1">
          <p15:clr>
            <a:srgbClr val="FBAE40"/>
          </p15:clr>
        </p15:guide>
        <p15:guide id="3" pos="2871" userDrawn="1">
          <p15:clr>
            <a:srgbClr val="FBAE40"/>
          </p15:clr>
        </p15:guide>
        <p15:guide id="4" orient="horz" pos="5521" userDrawn="1">
          <p15:clr>
            <a:srgbClr val="FBAE40"/>
          </p15:clr>
        </p15:guide>
        <p15:guide id="5" orient="horz" pos="212" userDrawn="1">
          <p15:clr>
            <a:srgbClr val="FBAE40"/>
          </p15:clr>
        </p15:guide>
        <p15:guide id="6" pos="131" userDrawn="1">
          <p15:clr>
            <a:srgbClr val="FBAE40"/>
          </p15:clr>
        </p15:guide>
        <p15:guide id="7" orient="horz" pos="6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3937CC-E76D-4CB5-9BF4-36F1AFEDF89C}"/>
              </a:ext>
            </a:extLst>
          </p:cNvPr>
          <p:cNvSpPr/>
          <p:nvPr userDrawn="1"/>
        </p:nvSpPr>
        <p:spPr>
          <a:xfrm>
            <a:off x="5056065" y="0"/>
            <a:ext cx="1808170" cy="914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345" tIns="31173" rIns="62345" bIns="31173" numCol="1" spcCol="0" rtlCol="0" fromWordArt="0" anchor="ctr" anchorCtr="0" forceAA="0" compatLnSpc="1">
            <a:prstTxWarp prst="textNoShape">
              <a:avLst/>
            </a:prstTxWarp>
            <a:noAutofit/>
          </a:bodyPr>
          <a:lstStyle/>
          <a:p>
            <a:pPr lvl="0" algn="ctr"/>
            <a:endParaRPr lang="en-US" sz="1227" dirty="0"/>
          </a:p>
        </p:txBody>
      </p:sp>
      <p:sp>
        <p:nvSpPr>
          <p:cNvPr id="12" name="Picture Placeholder 11">
            <a:extLst>
              <a:ext uri="{FF2B5EF4-FFF2-40B4-BE49-F238E27FC236}">
                <a16:creationId xmlns:a16="http://schemas.microsoft.com/office/drawing/2014/main" id="{93988413-9B64-4CCC-B63E-0D7644E922FD}"/>
              </a:ext>
            </a:extLst>
          </p:cNvPr>
          <p:cNvSpPr>
            <a:spLocks noGrp="1"/>
          </p:cNvSpPr>
          <p:nvPr>
            <p:ph type="pic" sz="quarter" idx="11" hasCustomPrompt="1"/>
          </p:nvPr>
        </p:nvSpPr>
        <p:spPr>
          <a:xfrm>
            <a:off x="-6235" y="4572000"/>
            <a:ext cx="4582391" cy="4572000"/>
          </a:xfrm>
        </p:spPr>
        <p:txBody>
          <a:bodyPr/>
          <a:lstStyle/>
          <a:p>
            <a:r>
              <a:rPr lang="en-US" dirty="0"/>
              <a:t>Add Image</a:t>
            </a:r>
          </a:p>
        </p:txBody>
      </p:sp>
      <p:sp>
        <p:nvSpPr>
          <p:cNvPr id="19" name="Text Placeholder 18">
            <a:extLst>
              <a:ext uri="{FF2B5EF4-FFF2-40B4-BE49-F238E27FC236}">
                <a16:creationId xmlns:a16="http://schemas.microsoft.com/office/drawing/2014/main" id="{5822DF17-82B7-434C-9A2B-B69D5EBAB66C}"/>
              </a:ext>
            </a:extLst>
          </p:cNvPr>
          <p:cNvSpPr>
            <a:spLocks noGrp="1"/>
          </p:cNvSpPr>
          <p:nvPr>
            <p:ph type="body" sz="quarter" idx="14" hasCustomPrompt="1"/>
          </p:nvPr>
        </p:nvSpPr>
        <p:spPr>
          <a:xfrm>
            <a:off x="187037" y="1039908"/>
            <a:ext cx="1912143" cy="3143608"/>
          </a:xfrm>
        </p:spPr>
        <p:txBody>
          <a:bodyPr lIns="0">
            <a:normAutofit/>
          </a:bodyPr>
          <a:lstStyle>
            <a:lvl1pPr marL="0" indent="0">
              <a:lnSpc>
                <a:spcPct val="150000"/>
              </a:lnSpc>
              <a:spcBef>
                <a:spcPts val="0"/>
              </a:spcBef>
              <a:buNone/>
              <a:defRPr sz="1364">
                <a:solidFill>
                  <a:schemeClr val="tx1">
                    <a:lumMod val="75000"/>
                    <a:lumOff val="25000"/>
                  </a:schemeClr>
                </a:solidFill>
                <a:latin typeface="+mn-lt"/>
                <a:cs typeface="Arial" panose="020B0604020202020204" pitchFamily="34" charset="0"/>
              </a:defRPr>
            </a:lvl1pPr>
            <a:lvl2pPr marL="257168" indent="0">
              <a:lnSpc>
                <a:spcPct val="100000"/>
              </a:lnSpc>
              <a:buNone/>
              <a:defRPr sz="955">
                <a:solidFill>
                  <a:schemeClr val="tx1">
                    <a:lumMod val="65000"/>
                    <a:lumOff val="35000"/>
                  </a:schemeClr>
                </a:solidFill>
                <a:latin typeface="Avenir Next LT Pro" panose="020B0504020202020204" pitchFamily="34" charset="77"/>
                <a:cs typeface="Arial" panose="020B0604020202020204" pitchFamily="34" charset="0"/>
              </a:defRPr>
            </a:lvl2pPr>
            <a:lvl3pPr marL="514336" indent="0">
              <a:lnSpc>
                <a:spcPct val="100000"/>
              </a:lnSpc>
              <a:buNone/>
              <a:defRPr sz="955">
                <a:solidFill>
                  <a:schemeClr val="tx1">
                    <a:lumMod val="65000"/>
                    <a:lumOff val="35000"/>
                  </a:schemeClr>
                </a:solidFill>
                <a:latin typeface="Avenir Next LT Pro" panose="020B0504020202020204" pitchFamily="34" charset="77"/>
                <a:cs typeface="Arial" panose="020B0604020202020204" pitchFamily="34" charset="0"/>
              </a:defRPr>
            </a:lvl3pPr>
            <a:lvl4pPr marL="771504" indent="0">
              <a:lnSpc>
                <a:spcPct val="100000"/>
              </a:lnSpc>
              <a:buNone/>
              <a:defRPr sz="955">
                <a:solidFill>
                  <a:schemeClr val="tx1">
                    <a:lumMod val="65000"/>
                    <a:lumOff val="35000"/>
                  </a:schemeClr>
                </a:solidFill>
                <a:latin typeface="Avenir Next LT Pro" panose="020B0504020202020204" pitchFamily="34" charset="77"/>
                <a:cs typeface="Arial" panose="020B0604020202020204" pitchFamily="34" charset="0"/>
              </a:defRPr>
            </a:lvl4pPr>
            <a:lvl5pPr marL="1028673" indent="0">
              <a:lnSpc>
                <a:spcPct val="100000"/>
              </a:lnSpc>
              <a:buNone/>
              <a:defRPr sz="955">
                <a:solidFill>
                  <a:schemeClr val="tx1">
                    <a:lumMod val="65000"/>
                    <a:lumOff val="35000"/>
                  </a:schemeClr>
                </a:solidFill>
                <a:latin typeface="Avenir Next LT Pro" panose="020B0504020202020204" pitchFamily="34" charset="77"/>
                <a:cs typeface="Arial" panose="020B0604020202020204" pitchFamily="34" charset="0"/>
              </a:defRPr>
            </a:lvl5pPr>
          </a:lstStyle>
          <a:p>
            <a:pPr lvl="0"/>
            <a:r>
              <a:rPr lang="en-US" dirty="0"/>
              <a:t>Click to add text</a:t>
            </a:r>
          </a:p>
        </p:txBody>
      </p:sp>
      <p:sp>
        <p:nvSpPr>
          <p:cNvPr id="22" name="Text Placeholder 16">
            <a:extLst>
              <a:ext uri="{FF2B5EF4-FFF2-40B4-BE49-F238E27FC236}">
                <a16:creationId xmlns:a16="http://schemas.microsoft.com/office/drawing/2014/main" id="{9E1CB6B1-120F-479E-9387-22CF6748A72B}"/>
              </a:ext>
            </a:extLst>
          </p:cNvPr>
          <p:cNvSpPr>
            <a:spLocks noGrp="1"/>
          </p:cNvSpPr>
          <p:nvPr>
            <p:ph type="body" sz="quarter" idx="15" hasCustomPrompt="1"/>
          </p:nvPr>
        </p:nvSpPr>
        <p:spPr>
          <a:xfrm>
            <a:off x="2479939" y="313510"/>
            <a:ext cx="1904233" cy="3870018"/>
          </a:xfrm>
        </p:spPr>
        <p:txBody>
          <a:bodyPr lIns="0" tIns="0" anchor="ctr">
            <a:noAutofit/>
          </a:bodyPr>
          <a:lstStyle>
            <a:lvl1pPr marL="0" indent="0">
              <a:lnSpc>
                <a:spcPct val="150000"/>
              </a:lnSpc>
              <a:buNone/>
              <a:defRPr sz="1364" b="1">
                <a:solidFill>
                  <a:schemeClr val="tx1">
                    <a:lumMod val="75000"/>
                    <a:lumOff val="25000"/>
                  </a:schemeClr>
                </a:solidFill>
                <a:latin typeface="+mj-lt"/>
              </a:defRPr>
            </a:lvl1pPr>
          </a:lstStyle>
          <a:p>
            <a:pPr lvl="0"/>
            <a:r>
              <a:rPr lang="en-US" dirty="0"/>
              <a:t>Click here to add text</a:t>
            </a:r>
          </a:p>
        </p:txBody>
      </p:sp>
      <p:sp>
        <p:nvSpPr>
          <p:cNvPr id="25" name="Text Placeholder 16">
            <a:extLst>
              <a:ext uri="{FF2B5EF4-FFF2-40B4-BE49-F238E27FC236}">
                <a16:creationId xmlns:a16="http://schemas.microsoft.com/office/drawing/2014/main" id="{7D97B175-9E1D-4A80-8B61-E5F978BD0A28}"/>
              </a:ext>
            </a:extLst>
          </p:cNvPr>
          <p:cNvSpPr>
            <a:spLocks noGrp="1"/>
          </p:cNvSpPr>
          <p:nvPr>
            <p:ph type="body" sz="quarter" idx="17" hasCustomPrompt="1"/>
          </p:nvPr>
        </p:nvSpPr>
        <p:spPr>
          <a:xfrm>
            <a:off x="4762666" y="313511"/>
            <a:ext cx="1912143" cy="452555"/>
          </a:xfrm>
        </p:spPr>
        <p:txBody>
          <a:bodyPr lIns="0" tIns="0" anchor="t">
            <a:noAutofit/>
          </a:bodyPr>
          <a:lstStyle>
            <a:lvl1pPr marL="0" indent="0">
              <a:buNone/>
              <a:defRPr sz="1364" b="1">
                <a:solidFill>
                  <a:schemeClr val="tx1">
                    <a:lumMod val="75000"/>
                    <a:lumOff val="25000"/>
                  </a:schemeClr>
                </a:solidFill>
                <a:latin typeface="+mj-lt"/>
              </a:defRPr>
            </a:lvl1pPr>
          </a:lstStyle>
          <a:p>
            <a:pPr lvl="0"/>
            <a:r>
              <a:rPr lang="en-US" dirty="0"/>
              <a:t>ADD TITLE HERE</a:t>
            </a:r>
          </a:p>
        </p:txBody>
      </p:sp>
      <p:sp>
        <p:nvSpPr>
          <p:cNvPr id="29" name="Text Placeholder 18">
            <a:extLst>
              <a:ext uri="{FF2B5EF4-FFF2-40B4-BE49-F238E27FC236}">
                <a16:creationId xmlns:a16="http://schemas.microsoft.com/office/drawing/2014/main" id="{80680718-1AAD-4AA9-A7AF-B918643294BF}"/>
              </a:ext>
            </a:extLst>
          </p:cNvPr>
          <p:cNvSpPr>
            <a:spLocks noGrp="1"/>
          </p:cNvSpPr>
          <p:nvPr>
            <p:ph type="body" sz="quarter" idx="22" hasCustomPrompt="1"/>
          </p:nvPr>
        </p:nvSpPr>
        <p:spPr>
          <a:xfrm>
            <a:off x="4764016" y="1055428"/>
            <a:ext cx="1912143" cy="1677962"/>
          </a:xfrm>
        </p:spPr>
        <p:txBody>
          <a:bodyPr lIns="0">
            <a:normAutofit/>
          </a:bodyPr>
          <a:lstStyle>
            <a:lvl1pPr marL="0" indent="0">
              <a:lnSpc>
                <a:spcPct val="150000"/>
              </a:lnSpc>
              <a:spcBef>
                <a:spcPts val="0"/>
              </a:spcBef>
              <a:buNone/>
              <a:defRPr sz="818">
                <a:solidFill>
                  <a:schemeClr val="tx1">
                    <a:lumMod val="75000"/>
                    <a:lumOff val="25000"/>
                  </a:schemeClr>
                </a:solidFill>
                <a:latin typeface="+mn-lt"/>
                <a:cs typeface="Arial" panose="020B0604020202020204" pitchFamily="34" charset="0"/>
              </a:defRPr>
            </a:lvl1pPr>
            <a:lvl2pPr marL="257168" indent="0">
              <a:lnSpc>
                <a:spcPct val="100000"/>
              </a:lnSpc>
              <a:buNone/>
              <a:defRPr sz="818">
                <a:solidFill>
                  <a:schemeClr val="tx1"/>
                </a:solidFill>
                <a:latin typeface="Avenir Next LT Pro" panose="020B0504020202020204" pitchFamily="34" charset="77"/>
                <a:cs typeface="Arial" panose="020B0604020202020204" pitchFamily="34" charset="0"/>
              </a:defRPr>
            </a:lvl2pPr>
            <a:lvl3pPr marL="514336" indent="0">
              <a:lnSpc>
                <a:spcPct val="100000"/>
              </a:lnSpc>
              <a:buNone/>
              <a:defRPr sz="750">
                <a:solidFill>
                  <a:schemeClr val="tx1"/>
                </a:solidFill>
                <a:latin typeface="Avenir Next LT Pro" panose="020B0504020202020204" pitchFamily="34" charset="77"/>
                <a:cs typeface="Arial" panose="020B0604020202020204" pitchFamily="34" charset="0"/>
              </a:defRPr>
            </a:lvl3pPr>
            <a:lvl4pPr>
              <a:lnSpc>
                <a:spcPct val="100000"/>
              </a:lnSpc>
              <a:defRPr sz="750">
                <a:solidFill>
                  <a:schemeClr val="tx1"/>
                </a:solidFill>
                <a:latin typeface="+mn-lt"/>
                <a:cs typeface="Arial" panose="020B0604020202020204" pitchFamily="34" charset="0"/>
              </a:defRPr>
            </a:lvl4pPr>
            <a:lvl5pPr>
              <a:lnSpc>
                <a:spcPct val="100000"/>
              </a:lnSpc>
              <a:defRPr sz="750">
                <a:solidFill>
                  <a:schemeClr val="tx1"/>
                </a:solidFill>
                <a:latin typeface="+mn-lt"/>
                <a:cs typeface="Arial" panose="020B0604020202020204" pitchFamily="34" charset="0"/>
              </a:defRPr>
            </a:lvl5pPr>
          </a:lstStyle>
          <a:p>
            <a:pPr lvl="0"/>
            <a:r>
              <a:rPr lang="en-US" dirty="0"/>
              <a:t>Click to add text</a:t>
            </a:r>
          </a:p>
          <a:p>
            <a:pPr lvl="0"/>
            <a:endParaRPr lang="en-US" dirty="0"/>
          </a:p>
        </p:txBody>
      </p:sp>
      <p:sp>
        <p:nvSpPr>
          <p:cNvPr id="24" name="Text Placeholder 18">
            <a:extLst>
              <a:ext uri="{FF2B5EF4-FFF2-40B4-BE49-F238E27FC236}">
                <a16:creationId xmlns:a16="http://schemas.microsoft.com/office/drawing/2014/main" id="{153BC095-21B2-478D-B282-47C2CB4448B2}"/>
              </a:ext>
            </a:extLst>
          </p:cNvPr>
          <p:cNvSpPr>
            <a:spLocks noGrp="1"/>
          </p:cNvSpPr>
          <p:nvPr>
            <p:ph type="body" sz="quarter" idx="24" hasCustomPrompt="1"/>
          </p:nvPr>
        </p:nvSpPr>
        <p:spPr>
          <a:xfrm>
            <a:off x="4762666" y="3142824"/>
            <a:ext cx="1912143" cy="5795413"/>
          </a:xfrm>
        </p:spPr>
        <p:txBody>
          <a:bodyPr lIns="0">
            <a:normAutofit/>
          </a:bodyPr>
          <a:lstStyle>
            <a:lvl1pPr marL="0" indent="0">
              <a:lnSpc>
                <a:spcPct val="150000"/>
              </a:lnSpc>
              <a:spcBef>
                <a:spcPts val="0"/>
              </a:spcBef>
              <a:buNone/>
              <a:defRPr sz="818">
                <a:solidFill>
                  <a:schemeClr val="tx1">
                    <a:lumMod val="75000"/>
                    <a:lumOff val="25000"/>
                  </a:schemeClr>
                </a:solidFill>
                <a:latin typeface="+mn-lt"/>
                <a:cs typeface="Arial" panose="020B0604020202020204" pitchFamily="34" charset="0"/>
              </a:defRPr>
            </a:lvl1pPr>
            <a:lvl2pPr marL="257168" indent="0">
              <a:lnSpc>
                <a:spcPct val="100000"/>
              </a:lnSpc>
              <a:buNone/>
              <a:defRPr sz="818">
                <a:solidFill>
                  <a:schemeClr val="tx1"/>
                </a:solidFill>
                <a:latin typeface="Avenir Next LT Pro" panose="020B0504020202020204" pitchFamily="34" charset="77"/>
                <a:cs typeface="Arial" panose="020B0604020202020204" pitchFamily="34" charset="0"/>
              </a:defRPr>
            </a:lvl2pPr>
            <a:lvl3pPr marL="514336" indent="0">
              <a:lnSpc>
                <a:spcPct val="100000"/>
              </a:lnSpc>
              <a:buNone/>
              <a:defRPr sz="750">
                <a:solidFill>
                  <a:schemeClr val="tx1"/>
                </a:solidFill>
                <a:latin typeface="Avenir Next LT Pro" panose="020B0504020202020204" pitchFamily="34" charset="77"/>
                <a:cs typeface="Arial" panose="020B0604020202020204" pitchFamily="34" charset="0"/>
              </a:defRPr>
            </a:lvl3pPr>
            <a:lvl4pPr>
              <a:lnSpc>
                <a:spcPct val="100000"/>
              </a:lnSpc>
              <a:defRPr sz="750">
                <a:solidFill>
                  <a:schemeClr val="tx1"/>
                </a:solidFill>
                <a:latin typeface="+mn-lt"/>
                <a:cs typeface="Arial" panose="020B0604020202020204" pitchFamily="34" charset="0"/>
              </a:defRPr>
            </a:lvl4pPr>
            <a:lvl5pPr>
              <a:lnSpc>
                <a:spcPct val="100000"/>
              </a:lnSpc>
              <a:defRPr sz="750">
                <a:solidFill>
                  <a:schemeClr val="tx1"/>
                </a:solidFill>
                <a:latin typeface="+mn-lt"/>
                <a:cs typeface="Arial" panose="020B0604020202020204" pitchFamily="34" charset="0"/>
              </a:defRPr>
            </a:lvl5pPr>
          </a:lstStyle>
          <a:p>
            <a:pPr lvl="0"/>
            <a:r>
              <a:rPr lang="en-US" dirty="0"/>
              <a:t>Click to add text</a:t>
            </a:r>
          </a:p>
        </p:txBody>
      </p:sp>
      <p:sp>
        <p:nvSpPr>
          <p:cNvPr id="3" name="Title 2">
            <a:extLst>
              <a:ext uri="{FF2B5EF4-FFF2-40B4-BE49-F238E27FC236}">
                <a16:creationId xmlns:a16="http://schemas.microsoft.com/office/drawing/2014/main" id="{7DE1CA95-4D6E-496A-B3C5-14E91FCC0BAC}"/>
              </a:ext>
            </a:extLst>
          </p:cNvPr>
          <p:cNvSpPr>
            <a:spLocks noGrp="1"/>
          </p:cNvSpPr>
          <p:nvPr>
            <p:ph type="title" hasCustomPrompt="1"/>
          </p:nvPr>
        </p:nvSpPr>
        <p:spPr>
          <a:xfrm>
            <a:off x="196995" y="313512"/>
            <a:ext cx="1912143" cy="307195"/>
          </a:xfrm>
        </p:spPr>
        <p:txBody>
          <a:bodyPr lIns="0" tIns="0">
            <a:normAutofit/>
          </a:bodyPr>
          <a:lstStyle>
            <a:lvl1pPr>
              <a:spcBef>
                <a:spcPts val="562"/>
              </a:spcBef>
              <a:defRPr sz="1364" b="1" cap="all" baseline="0"/>
            </a:lvl1pPr>
          </a:lstStyle>
          <a:p>
            <a:r>
              <a:rPr lang="en-US" dirty="0"/>
              <a:t>Add title</a:t>
            </a:r>
          </a:p>
        </p:txBody>
      </p:sp>
    </p:spTree>
    <p:extLst>
      <p:ext uri="{BB962C8B-B14F-4D97-AF65-F5344CB8AC3E}">
        <p14:creationId xmlns:p14="http://schemas.microsoft.com/office/powerpoint/2010/main" val="3706024322"/>
      </p:ext>
    </p:extLst>
  </p:cSld>
  <p:clrMapOvr>
    <a:masterClrMapping/>
  </p:clrMapOvr>
  <p:extLst>
    <p:ext uri="{DCECCB84-F9BA-43D5-87BE-67443E8EF086}">
      <p15:sldGuideLst xmlns:p15="http://schemas.microsoft.com/office/powerpoint/2012/main">
        <p15:guide id="1" orient="horz" pos="212" userDrawn="1">
          <p15:clr>
            <a:srgbClr val="FBAE40"/>
          </p15:clr>
        </p15:guide>
        <p15:guide id="2" pos="2160" userDrawn="1">
          <p15:clr>
            <a:srgbClr val="FBAE40"/>
          </p15:clr>
        </p15:guide>
        <p15:guide id="3" pos="119" userDrawn="1">
          <p15:clr>
            <a:srgbClr val="FBAE40"/>
          </p15:clr>
        </p15:guide>
        <p15:guide id="4" pos="2995" userDrawn="1">
          <p15:clr>
            <a:srgbClr val="FBAE40"/>
          </p15:clr>
        </p15:guide>
        <p15:guide id="5" pos="420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9FE3184-BAAE-43EA-B40C-B1C1BD2103E1}"/>
              </a:ext>
            </a:extLst>
          </p:cNvPr>
          <p:cNvSpPr/>
          <p:nvPr userDrawn="1"/>
        </p:nvSpPr>
        <p:spPr>
          <a:xfrm>
            <a:off x="2275176" y="19048"/>
            <a:ext cx="4582824"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noProof="0" dirty="0"/>
          </a:p>
        </p:txBody>
      </p:sp>
      <p:sp>
        <p:nvSpPr>
          <p:cNvPr id="23" name="Picture Placeholder 22">
            <a:extLst>
              <a:ext uri="{FF2B5EF4-FFF2-40B4-BE49-F238E27FC236}">
                <a16:creationId xmlns:a16="http://schemas.microsoft.com/office/drawing/2014/main" id="{5AE6F9C8-3427-4856-8C30-6DCAE85AE9B7}"/>
              </a:ext>
            </a:extLst>
          </p:cNvPr>
          <p:cNvSpPr>
            <a:spLocks noGrp="1"/>
          </p:cNvSpPr>
          <p:nvPr>
            <p:ph type="pic" sz="quarter" idx="14" hasCustomPrompt="1"/>
          </p:nvPr>
        </p:nvSpPr>
        <p:spPr>
          <a:xfrm>
            <a:off x="2275176" y="19048"/>
            <a:ext cx="4575273" cy="9144000"/>
          </a:xfrm>
          <a:solidFill>
            <a:schemeClr val="bg1"/>
          </a:solidFill>
        </p:spPr>
        <p:txBody>
          <a:bodyPr/>
          <a:lstStyle>
            <a:lvl1pPr>
              <a:defRPr/>
            </a:lvl1pPr>
          </a:lstStyle>
          <a:p>
            <a:r>
              <a:rPr lang="en-US" noProof="0" dirty="0"/>
              <a:t>Add Image</a:t>
            </a:r>
          </a:p>
        </p:txBody>
      </p:sp>
      <p:sp>
        <p:nvSpPr>
          <p:cNvPr id="35" name="Text Placeholder 34">
            <a:extLst>
              <a:ext uri="{FF2B5EF4-FFF2-40B4-BE49-F238E27FC236}">
                <a16:creationId xmlns:a16="http://schemas.microsoft.com/office/drawing/2014/main" id="{FDE78FA7-4C5C-4666-8E47-CBC39B0E6AF9}"/>
              </a:ext>
            </a:extLst>
          </p:cNvPr>
          <p:cNvSpPr>
            <a:spLocks noGrp="1"/>
          </p:cNvSpPr>
          <p:nvPr>
            <p:ph type="body" sz="quarter" idx="23"/>
          </p:nvPr>
        </p:nvSpPr>
        <p:spPr>
          <a:xfrm>
            <a:off x="4575248" y="6006353"/>
            <a:ext cx="2300547" cy="2926080"/>
          </a:xfrm>
          <a:solidFill>
            <a:schemeClr val="bg1"/>
          </a:solidFill>
        </p:spPr>
        <p:txBody>
          <a:bodyPr>
            <a:normAutofit/>
          </a:bodyPr>
          <a:lstStyle>
            <a:lvl1pPr marL="0" indent="0">
              <a:buNone/>
              <a:defRPr sz="545">
                <a:solidFill>
                  <a:schemeClr val="bg1"/>
                </a:solidFill>
              </a:defRPr>
            </a:lvl1pPr>
            <a:lvl2pPr marL="311719" indent="0">
              <a:buNone/>
              <a:defRPr sz="545">
                <a:solidFill>
                  <a:schemeClr val="bg1"/>
                </a:solidFill>
              </a:defRPr>
            </a:lvl2pPr>
            <a:lvl3pPr marL="623438" indent="0">
              <a:buNone/>
              <a:defRPr sz="545">
                <a:solidFill>
                  <a:schemeClr val="bg1"/>
                </a:solidFill>
              </a:defRPr>
            </a:lvl3pPr>
            <a:lvl4pPr marL="935157" indent="0">
              <a:buNone/>
              <a:defRPr sz="545">
                <a:solidFill>
                  <a:schemeClr val="bg1"/>
                </a:solidFill>
              </a:defRPr>
            </a:lvl4pPr>
            <a:lvl5pPr marL="1246876" indent="0">
              <a:buNone/>
              <a:defRPr sz="54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BFB12B86-264E-4661-BF82-08C90F541140}"/>
              </a:ext>
            </a:extLst>
          </p:cNvPr>
          <p:cNvSpPr/>
          <p:nvPr userDrawn="1"/>
        </p:nvSpPr>
        <p:spPr>
          <a:xfrm>
            <a:off x="0" y="0"/>
            <a:ext cx="2282727"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noProof="0" dirty="0"/>
          </a:p>
        </p:txBody>
      </p:sp>
      <p:sp>
        <p:nvSpPr>
          <p:cNvPr id="15" name="Content Placeholder 14">
            <a:extLst>
              <a:ext uri="{FF2B5EF4-FFF2-40B4-BE49-F238E27FC236}">
                <a16:creationId xmlns:a16="http://schemas.microsoft.com/office/drawing/2014/main" id="{982C572E-7CA2-476D-B0DD-4B4CC6ACF8B5}"/>
              </a:ext>
            </a:extLst>
          </p:cNvPr>
          <p:cNvSpPr>
            <a:spLocks noGrp="1"/>
          </p:cNvSpPr>
          <p:nvPr>
            <p:ph sz="quarter" idx="11" hasCustomPrompt="1"/>
          </p:nvPr>
        </p:nvSpPr>
        <p:spPr>
          <a:xfrm>
            <a:off x="2438890" y="235234"/>
            <a:ext cx="1972917" cy="476085"/>
          </a:xfrm>
        </p:spPr>
        <p:txBody>
          <a:bodyPr>
            <a:normAutofit/>
          </a:bodyPr>
          <a:lstStyle>
            <a:lvl1pPr marL="0" indent="0">
              <a:lnSpc>
                <a:spcPct val="100000"/>
              </a:lnSpc>
              <a:buNone/>
              <a:defRPr sz="1364" b="1">
                <a:solidFill>
                  <a:schemeClr val="tx1">
                    <a:lumMod val="75000"/>
                    <a:lumOff val="25000"/>
                  </a:schemeClr>
                </a:solidFill>
                <a:latin typeface="+mj-lt"/>
              </a:defRPr>
            </a:lvl1pPr>
          </a:lstStyle>
          <a:p>
            <a:pPr lvl="0"/>
            <a:r>
              <a:rPr lang="en-US" noProof="0" dirty="0"/>
              <a:t>ADD TITLE HERE</a:t>
            </a:r>
          </a:p>
        </p:txBody>
      </p:sp>
      <p:sp>
        <p:nvSpPr>
          <p:cNvPr id="17" name="Text Placeholder 16">
            <a:extLst>
              <a:ext uri="{FF2B5EF4-FFF2-40B4-BE49-F238E27FC236}">
                <a16:creationId xmlns:a16="http://schemas.microsoft.com/office/drawing/2014/main" id="{60137D9A-2EFC-467F-8F03-8DA3C4E331D0}"/>
              </a:ext>
            </a:extLst>
          </p:cNvPr>
          <p:cNvSpPr>
            <a:spLocks noGrp="1"/>
          </p:cNvSpPr>
          <p:nvPr>
            <p:ph type="body" sz="quarter" idx="12" hasCustomPrompt="1"/>
          </p:nvPr>
        </p:nvSpPr>
        <p:spPr>
          <a:xfrm>
            <a:off x="2438890" y="738956"/>
            <a:ext cx="1972917" cy="2049004"/>
          </a:xfrm>
        </p:spPr>
        <p:txBody>
          <a:bodyPr>
            <a:normAutofit/>
          </a:bodyPr>
          <a:lstStyle>
            <a:lvl1pPr marL="0" indent="0">
              <a:lnSpc>
                <a:spcPts val="1227"/>
              </a:lnSpc>
              <a:buNone/>
              <a:defRPr sz="818">
                <a:solidFill>
                  <a:schemeClr val="tx1">
                    <a:lumMod val="75000"/>
                    <a:lumOff val="25000"/>
                  </a:schemeClr>
                </a:solidFill>
                <a:latin typeface="+mn-lt"/>
                <a:cs typeface="Arial" panose="020B0604020202020204" pitchFamily="34" charset="0"/>
              </a:defRPr>
            </a:lvl1pPr>
            <a:lvl2pPr>
              <a:lnSpc>
                <a:spcPts val="1227"/>
              </a:lnSpc>
              <a:defRPr sz="818">
                <a:solidFill>
                  <a:schemeClr val="tx1">
                    <a:lumMod val="75000"/>
                    <a:lumOff val="25000"/>
                  </a:schemeClr>
                </a:solidFill>
                <a:latin typeface="+mn-lt"/>
                <a:cs typeface="Arial" panose="020B0604020202020204" pitchFamily="34" charset="0"/>
              </a:defRPr>
            </a:lvl2pPr>
            <a:lvl3pPr>
              <a:lnSpc>
                <a:spcPts val="1227"/>
              </a:lnSpc>
              <a:defRPr sz="818">
                <a:solidFill>
                  <a:schemeClr val="tx1">
                    <a:lumMod val="75000"/>
                    <a:lumOff val="25000"/>
                  </a:schemeClr>
                </a:solidFill>
                <a:latin typeface="+mn-lt"/>
                <a:cs typeface="Arial" panose="020B0604020202020204" pitchFamily="34" charset="0"/>
              </a:defRPr>
            </a:lvl3pPr>
            <a:lvl4pPr>
              <a:lnSpc>
                <a:spcPts val="1227"/>
              </a:lnSpc>
              <a:defRPr sz="818">
                <a:solidFill>
                  <a:schemeClr val="tx1">
                    <a:lumMod val="75000"/>
                    <a:lumOff val="25000"/>
                  </a:schemeClr>
                </a:solidFill>
                <a:latin typeface="+mn-lt"/>
                <a:cs typeface="Arial" panose="020B0604020202020204" pitchFamily="34" charset="0"/>
              </a:defRPr>
            </a:lvl4pPr>
            <a:lvl5pPr>
              <a:lnSpc>
                <a:spcPct val="150000"/>
              </a:lnSpc>
              <a:spcBef>
                <a:spcPts val="0"/>
              </a:spcBef>
              <a:defRPr sz="818">
                <a:solidFill>
                  <a:schemeClr val="tx1">
                    <a:lumMod val="75000"/>
                    <a:lumOff val="25000"/>
                  </a:schemeClr>
                </a:solidFill>
                <a:latin typeface="+mn-lt"/>
                <a:cs typeface="Arial" panose="020B0604020202020204" pitchFamily="34" charset="0"/>
              </a:defRPr>
            </a:lvl5pPr>
          </a:lstStyle>
          <a:p>
            <a:pPr lvl="0"/>
            <a:r>
              <a:rPr lang="en-US" noProof="0" dirty="0"/>
              <a:t>Click to edit Master </a:t>
            </a:r>
            <a:br>
              <a:rPr lang="en-US" noProof="0" dirty="0"/>
            </a:br>
            <a:r>
              <a:rPr lang="en-US" noProof="0" dirty="0"/>
              <a:t>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a:extLst>
              <a:ext uri="{FF2B5EF4-FFF2-40B4-BE49-F238E27FC236}">
                <a16:creationId xmlns:a16="http://schemas.microsoft.com/office/drawing/2014/main" id="{DF01E5D2-6D16-41B9-8D95-C3831084A574}"/>
              </a:ext>
            </a:extLst>
          </p:cNvPr>
          <p:cNvSpPr>
            <a:spLocks noGrp="1"/>
          </p:cNvSpPr>
          <p:nvPr>
            <p:ph type="ctrTitle" hasCustomPrompt="1"/>
          </p:nvPr>
        </p:nvSpPr>
        <p:spPr>
          <a:xfrm>
            <a:off x="4714089" y="7304204"/>
            <a:ext cx="2022441" cy="825112"/>
          </a:xfrm>
        </p:spPr>
        <p:txBody>
          <a:bodyPr vert="horz" anchor="b">
            <a:noAutofit/>
          </a:bodyPr>
          <a:lstStyle>
            <a:lvl1pPr algn="ctr">
              <a:lnSpc>
                <a:spcPct val="100000"/>
              </a:lnSpc>
              <a:defRPr sz="2182" b="1">
                <a:solidFill>
                  <a:schemeClr val="tx1">
                    <a:lumMod val="75000"/>
                    <a:lumOff val="25000"/>
                  </a:schemeClr>
                </a:solidFill>
                <a:latin typeface="+mj-lt"/>
              </a:defRPr>
            </a:lvl1pPr>
          </a:lstStyle>
          <a:p>
            <a:r>
              <a:rPr lang="en-US" noProof="0" dirty="0"/>
              <a:t>EDIT TEXT</a:t>
            </a:r>
          </a:p>
        </p:txBody>
      </p:sp>
      <p:sp>
        <p:nvSpPr>
          <p:cNvPr id="11" name="Content Placeholder 14">
            <a:extLst>
              <a:ext uri="{FF2B5EF4-FFF2-40B4-BE49-F238E27FC236}">
                <a16:creationId xmlns:a16="http://schemas.microsoft.com/office/drawing/2014/main" id="{F0E3B4AB-7CCE-4A71-8D26-6F26DD58AFE0}"/>
              </a:ext>
            </a:extLst>
          </p:cNvPr>
          <p:cNvSpPr>
            <a:spLocks noGrp="1"/>
          </p:cNvSpPr>
          <p:nvPr>
            <p:ph sz="quarter" idx="18" hasCustomPrompt="1"/>
          </p:nvPr>
        </p:nvSpPr>
        <p:spPr>
          <a:xfrm>
            <a:off x="135081" y="238803"/>
            <a:ext cx="1975274" cy="476085"/>
          </a:xfrm>
        </p:spPr>
        <p:txBody>
          <a:bodyPr>
            <a:normAutofit/>
          </a:bodyPr>
          <a:lstStyle>
            <a:lvl1pPr marL="0" indent="0">
              <a:lnSpc>
                <a:spcPct val="100000"/>
              </a:lnSpc>
              <a:buNone/>
              <a:defRPr sz="1364" b="1">
                <a:solidFill>
                  <a:schemeClr val="tx1">
                    <a:lumMod val="75000"/>
                    <a:lumOff val="25000"/>
                  </a:schemeClr>
                </a:solidFill>
                <a:latin typeface="+mj-lt"/>
              </a:defRPr>
            </a:lvl1pPr>
          </a:lstStyle>
          <a:p>
            <a:pPr lvl="0"/>
            <a:r>
              <a:rPr lang="en-US" noProof="0" dirty="0"/>
              <a:t>ADD TITLE HERE</a:t>
            </a:r>
          </a:p>
        </p:txBody>
      </p:sp>
      <p:cxnSp>
        <p:nvCxnSpPr>
          <p:cNvPr id="4" name="Straight Connector 3">
            <a:extLst>
              <a:ext uri="{FF2B5EF4-FFF2-40B4-BE49-F238E27FC236}">
                <a16:creationId xmlns:a16="http://schemas.microsoft.com/office/drawing/2014/main" id="{92C78C9D-AC96-4A8A-B6BD-D223121FF474}"/>
              </a:ext>
            </a:extLst>
          </p:cNvPr>
          <p:cNvCxnSpPr>
            <a:cxnSpLocks/>
          </p:cNvCxnSpPr>
          <p:nvPr userDrawn="1"/>
        </p:nvCxnSpPr>
        <p:spPr>
          <a:xfrm>
            <a:off x="187036" y="868525"/>
            <a:ext cx="639347" cy="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28EFC47E-3E71-499D-A09B-118EC606C078}"/>
              </a:ext>
            </a:extLst>
          </p:cNvPr>
          <p:cNvSpPr>
            <a:spLocks noGrp="1"/>
          </p:cNvSpPr>
          <p:nvPr>
            <p:ph type="pic" sz="quarter" idx="20" hasCustomPrompt="1"/>
          </p:nvPr>
        </p:nvSpPr>
        <p:spPr>
          <a:xfrm>
            <a:off x="5407602" y="6197919"/>
            <a:ext cx="623455" cy="1075765"/>
          </a:xfrm>
          <a:noFill/>
        </p:spPr>
        <p:txBody>
          <a:bodyPr>
            <a:normAutofit/>
          </a:bodyPr>
          <a:lstStyle>
            <a:lvl1pPr marL="0" indent="0">
              <a:buNone/>
              <a:defRPr sz="1227"/>
            </a:lvl1pPr>
          </a:lstStyle>
          <a:p>
            <a:r>
              <a:rPr lang="en-US" dirty="0"/>
              <a:t>Add Logo</a:t>
            </a:r>
          </a:p>
        </p:txBody>
      </p:sp>
      <p:sp>
        <p:nvSpPr>
          <p:cNvPr id="18" name="Subtitle 2">
            <a:extLst>
              <a:ext uri="{FF2B5EF4-FFF2-40B4-BE49-F238E27FC236}">
                <a16:creationId xmlns:a16="http://schemas.microsoft.com/office/drawing/2014/main" id="{C1E1772A-8C1A-43F8-A297-A2A1C4961A78}"/>
              </a:ext>
            </a:extLst>
          </p:cNvPr>
          <p:cNvSpPr>
            <a:spLocks noGrp="1"/>
          </p:cNvSpPr>
          <p:nvPr>
            <p:ph type="subTitle" idx="1" hasCustomPrompt="1"/>
          </p:nvPr>
        </p:nvSpPr>
        <p:spPr>
          <a:xfrm>
            <a:off x="4714089" y="8014702"/>
            <a:ext cx="2022441" cy="610041"/>
          </a:xfrm>
        </p:spPr>
        <p:txBody>
          <a:bodyPr vert="horz">
            <a:normAutofit/>
          </a:bodyPr>
          <a:lstStyle>
            <a:lvl1pPr marL="0" indent="0" algn="ctr">
              <a:lnSpc>
                <a:spcPct val="100000"/>
              </a:lnSpc>
              <a:buNone/>
              <a:defRPr sz="1091" spc="205">
                <a:solidFill>
                  <a:schemeClr val="tx1">
                    <a:lumMod val="75000"/>
                    <a:lumOff val="25000"/>
                  </a:schemeClr>
                </a:solidFill>
                <a:latin typeface="+mn-lt"/>
                <a:cs typeface="Arial" panose="020B0604020202020204" pitchFamily="34" charset="0"/>
              </a:defRPr>
            </a:lvl1pPr>
            <a:lvl2pPr marL="257168" indent="0" algn="ctr">
              <a:buNone/>
              <a:defRPr sz="1125"/>
            </a:lvl2pPr>
            <a:lvl3pPr marL="514336" indent="0" algn="ctr">
              <a:buNone/>
              <a:defRPr sz="1012"/>
            </a:lvl3pPr>
            <a:lvl4pPr marL="771504" indent="0" algn="ctr">
              <a:buNone/>
              <a:defRPr sz="900"/>
            </a:lvl4pPr>
            <a:lvl5pPr marL="1028673" indent="0" algn="ctr">
              <a:buNone/>
              <a:defRPr sz="900"/>
            </a:lvl5pPr>
            <a:lvl6pPr marL="1285841" indent="0" algn="ctr">
              <a:buNone/>
              <a:defRPr sz="900"/>
            </a:lvl6pPr>
            <a:lvl7pPr marL="1543009" indent="0" algn="ctr">
              <a:buNone/>
              <a:defRPr sz="900"/>
            </a:lvl7pPr>
            <a:lvl8pPr marL="1800177" indent="0" algn="ctr">
              <a:buNone/>
              <a:defRPr sz="900"/>
            </a:lvl8pPr>
            <a:lvl9pPr marL="2057345" indent="0" algn="ctr">
              <a:buNone/>
              <a:defRPr sz="900"/>
            </a:lvl9pPr>
          </a:lstStyle>
          <a:p>
            <a:r>
              <a:rPr lang="en-US" noProof="0" dirty="0"/>
              <a:t>CLICK TO EDIT TEXT</a:t>
            </a:r>
          </a:p>
        </p:txBody>
      </p:sp>
      <p:sp>
        <p:nvSpPr>
          <p:cNvPr id="12" name="Text Placeholder 11">
            <a:extLst>
              <a:ext uri="{FF2B5EF4-FFF2-40B4-BE49-F238E27FC236}">
                <a16:creationId xmlns:a16="http://schemas.microsoft.com/office/drawing/2014/main" id="{BA5062D0-E551-4B70-86FC-990B87238C3E}"/>
              </a:ext>
            </a:extLst>
          </p:cNvPr>
          <p:cNvSpPr>
            <a:spLocks noGrp="1"/>
          </p:cNvSpPr>
          <p:nvPr>
            <p:ph type="body" sz="quarter" idx="21"/>
          </p:nvPr>
        </p:nvSpPr>
        <p:spPr>
          <a:xfrm>
            <a:off x="135082" y="1169913"/>
            <a:ext cx="1975273" cy="7585855"/>
          </a:xfrm>
        </p:spPr>
        <p:txBody>
          <a:bodyPr>
            <a:normAutofit/>
          </a:bodyPr>
          <a:lstStyle>
            <a:lvl1pPr marL="0" indent="0">
              <a:lnSpc>
                <a:spcPct val="150000"/>
              </a:lnSpc>
              <a:spcBef>
                <a:spcPts val="0"/>
              </a:spcBef>
              <a:buNone/>
              <a:defRPr sz="818">
                <a:solidFill>
                  <a:schemeClr val="tx1">
                    <a:lumMod val="75000"/>
                    <a:lumOff val="25000"/>
                  </a:schemeClr>
                </a:solidFill>
              </a:defRPr>
            </a:lvl1pPr>
            <a:lvl2pPr>
              <a:lnSpc>
                <a:spcPct val="150000"/>
              </a:lnSpc>
              <a:spcBef>
                <a:spcPts val="0"/>
              </a:spcBef>
              <a:defRPr sz="818">
                <a:solidFill>
                  <a:schemeClr val="tx1">
                    <a:lumMod val="75000"/>
                    <a:lumOff val="25000"/>
                  </a:schemeClr>
                </a:solidFill>
              </a:defRPr>
            </a:lvl2pPr>
            <a:lvl3pPr>
              <a:lnSpc>
                <a:spcPct val="150000"/>
              </a:lnSpc>
              <a:spcBef>
                <a:spcPts val="0"/>
              </a:spcBef>
              <a:defRPr sz="818">
                <a:solidFill>
                  <a:schemeClr val="tx1">
                    <a:lumMod val="75000"/>
                    <a:lumOff val="25000"/>
                  </a:schemeClr>
                </a:solidFill>
              </a:defRPr>
            </a:lvl3pPr>
            <a:lvl4pPr>
              <a:lnSpc>
                <a:spcPct val="150000"/>
              </a:lnSpc>
              <a:spcBef>
                <a:spcPts val="0"/>
              </a:spcBef>
              <a:defRPr sz="818">
                <a:solidFill>
                  <a:schemeClr val="tx1">
                    <a:lumMod val="75000"/>
                    <a:lumOff val="25000"/>
                  </a:schemeClr>
                </a:solidFill>
              </a:defRPr>
            </a:lvl4pPr>
            <a:lvl5pPr>
              <a:lnSpc>
                <a:spcPct val="150000"/>
              </a:lnSpc>
              <a:spcBef>
                <a:spcPts val="0"/>
              </a:spcBef>
              <a:defRPr sz="818">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32">
            <a:extLst>
              <a:ext uri="{FF2B5EF4-FFF2-40B4-BE49-F238E27FC236}">
                <a16:creationId xmlns:a16="http://schemas.microsoft.com/office/drawing/2014/main" id="{56FB3BBE-B94C-4030-B879-F3A05D75F9DA}"/>
              </a:ext>
            </a:extLst>
          </p:cNvPr>
          <p:cNvSpPr>
            <a:spLocks noGrp="1"/>
          </p:cNvSpPr>
          <p:nvPr>
            <p:ph type="body" sz="quarter" idx="22"/>
          </p:nvPr>
        </p:nvSpPr>
        <p:spPr>
          <a:xfrm>
            <a:off x="4576157" y="8931088"/>
            <a:ext cx="2317389" cy="263339"/>
          </a:xfrm>
          <a:solidFill>
            <a:schemeClr val="accent1"/>
          </a:solidFill>
        </p:spPr>
        <p:txBody>
          <a:bodyPr>
            <a:normAutofit/>
          </a:bodyPr>
          <a:lstStyle>
            <a:lvl1pPr marL="0" indent="0">
              <a:buNone/>
              <a:defRPr sz="545">
                <a:solidFill>
                  <a:schemeClr val="accent1"/>
                </a:solidFill>
              </a:defRPr>
            </a:lvl1pPr>
          </a:lstStyle>
          <a:p>
            <a:pPr lvl="0"/>
            <a:endParaRPr lang="en-US" dirty="0"/>
          </a:p>
        </p:txBody>
      </p:sp>
    </p:spTree>
    <p:extLst>
      <p:ext uri="{BB962C8B-B14F-4D97-AF65-F5344CB8AC3E}">
        <p14:creationId xmlns:p14="http://schemas.microsoft.com/office/powerpoint/2010/main" val="1300002358"/>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1433" userDrawn="1">
          <p15:clr>
            <a:srgbClr val="FBAE40"/>
          </p15:clr>
        </p15:guide>
        <p15:guide id="3" pos="2871" userDrawn="1">
          <p15:clr>
            <a:srgbClr val="FBAE40"/>
          </p15:clr>
        </p15:guide>
        <p15:guide id="4" orient="horz" pos="5521" userDrawn="1">
          <p15:clr>
            <a:srgbClr val="FBAE40"/>
          </p15:clr>
        </p15:guide>
        <p15:guide id="5" orient="horz" pos="212" userDrawn="1">
          <p15:clr>
            <a:srgbClr val="FBAE40"/>
          </p15:clr>
        </p15:guide>
        <p15:guide id="6" pos="115" userDrawn="1">
          <p15:clr>
            <a:srgbClr val="FBAE40"/>
          </p15:clr>
        </p15:guide>
        <p15:guide id="7" orient="horz" pos="678" userDrawn="1">
          <p15:clr>
            <a:srgbClr val="FBAE40"/>
          </p15:clr>
        </p15:guide>
        <p15:guide id="8" pos="2160" userDrawn="1">
          <p15:clr>
            <a:srgbClr val="FBAE40"/>
          </p15:clr>
        </p15:guide>
        <p15:guide id="9" pos="3600" userDrawn="1">
          <p15:clr>
            <a:srgbClr val="FBAE40"/>
          </p15:clr>
        </p15:guide>
        <p15:guide id="10" orient="horz" pos="5252" userDrawn="1">
          <p15:clr>
            <a:srgbClr val="FBAE40"/>
          </p15:clr>
        </p15:guide>
        <p15:guide id="11" orient="horz" pos="4828" userDrawn="1">
          <p15:clr>
            <a:srgbClr val="FBAE40"/>
          </p15:clr>
        </p15:guide>
        <p15:guide id="12" pos="1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C31538-66AA-45AA-8BA0-5D09C50D1BC9}"/>
              </a:ext>
            </a:extLst>
          </p:cNvPr>
          <p:cNvSpPr/>
          <p:nvPr userDrawn="1"/>
        </p:nvSpPr>
        <p:spPr>
          <a:xfrm>
            <a:off x="-4382" y="4569654"/>
            <a:ext cx="4583856" cy="4574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345" tIns="31173" rIns="62345" bIns="31173" numCol="1" spcCol="0" rtlCol="0" fromWordArt="0" anchor="ctr" anchorCtr="0" forceAA="0" compatLnSpc="1">
            <a:prstTxWarp prst="textNoShape">
              <a:avLst/>
            </a:prstTxWarp>
            <a:noAutofit/>
          </a:bodyPr>
          <a:lstStyle/>
          <a:p>
            <a:pPr lvl="0" algn="ctr"/>
            <a:endParaRPr lang="en-US" sz="1227" dirty="0"/>
          </a:p>
        </p:txBody>
      </p:sp>
      <p:sp>
        <p:nvSpPr>
          <p:cNvPr id="12" name="Picture Placeholder 11">
            <a:extLst>
              <a:ext uri="{FF2B5EF4-FFF2-40B4-BE49-F238E27FC236}">
                <a16:creationId xmlns:a16="http://schemas.microsoft.com/office/drawing/2014/main" id="{93988413-9B64-4CCC-B63E-0D7644E922FD}"/>
              </a:ext>
            </a:extLst>
          </p:cNvPr>
          <p:cNvSpPr>
            <a:spLocks noGrp="1"/>
          </p:cNvSpPr>
          <p:nvPr>
            <p:ph type="pic" sz="quarter" idx="11" hasCustomPrompt="1"/>
          </p:nvPr>
        </p:nvSpPr>
        <p:spPr>
          <a:xfrm>
            <a:off x="0" y="0"/>
            <a:ext cx="4575056" cy="4572000"/>
          </a:xfrm>
        </p:spPr>
        <p:txBody>
          <a:bodyPr/>
          <a:lstStyle/>
          <a:p>
            <a:r>
              <a:rPr lang="en-US" dirty="0"/>
              <a:t>Add Image</a:t>
            </a:r>
          </a:p>
        </p:txBody>
      </p:sp>
      <p:sp>
        <p:nvSpPr>
          <p:cNvPr id="2" name="Rectangle 1">
            <a:extLst>
              <a:ext uri="{FF2B5EF4-FFF2-40B4-BE49-F238E27FC236}">
                <a16:creationId xmlns:a16="http://schemas.microsoft.com/office/drawing/2014/main" id="{B4F9EA7F-F32D-4A82-919B-9594BA6FF9B2}"/>
              </a:ext>
            </a:extLst>
          </p:cNvPr>
          <p:cNvSpPr/>
          <p:nvPr userDrawn="1"/>
        </p:nvSpPr>
        <p:spPr>
          <a:xfrm>
            <a:off x="-4381" y="10161"/>
            <a:ext cx="4579654" cy="587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solidFill>
                <a:schemeClr val="tx1">
                  <a:lumMod val="75000"/>
                  <a:lumOff val="25000"/>
                </a:schemeClr>
              </a:solidFill>
            </a:endParaRPr>
          </a:p>
        </p:txBody>
      </p:sp>
      <p:sp>
        <p:nvSpPr>
          <p:cNvPr id="19" name="Text Placeholder 18">
            <a:extLst>
              <a:ext uri="{FF2B5EF4-FFF2-40B4-BE49-F238E27FC236}">
                <a16:creationId xmlns:a16="http://schemas.microsoft.com/office/drawing/2014/main" id="{5822DF17-82B7-434C-9A2B-B69D5EBAB66C}"/>
              </a:ext>
            </a:extLst>
          </p:cNvPr>
          <p:cNvSpPr>
            <a:spLocks noGrp="1"/>
          </p:cNvSpPr>
          <p:nvPr>
            <p:ph type="body" sz="quarter" idx="14" hasCustomPrompt="1"/>
          </p:nvPr>
        </p:nvSpPr>
        <p:spPr>
          <a:xfrm>
            <a:off x="182975" y="5674151"/>
            <a:ext cx="1912143" cy="2924282"/>
          </a:xfrm>
        </p:spPr>
        <p:txBody>
          <a:bodyPr lIns="0">
            <a:normAutofit/>
          </a:bodyPr>
          <a:lstStyle>
            <a:lvl1pPr marL="0" indent="0">
              <a:lnSpc>
                <a:spcPct val="150000"/>
              </a:lnSpc>
              <a:spcBef>
                <a:spcPts val="0"/>
              </a:spcBef>
              <a:buNone/>
              <a:defRPr sz="818">
                <a:solidFill>
                  <a:schemeClr val="tx1">
                    <a:lumMod val="75000"/>
                    <a:lumOff val="25000"/>
                  </a:schemeClr>
                </a:solidFill>
                <a:latin typeface="+mn-lt"/>
                <a:cs typeface="Arial" panose="020B0604020202020204" pitchFamily="34" charset="0"/>
              </a:defRPr>
            </a:lvl1pPr>
            <a:lvl2pPr marL="257168" indent="0">
              <a:lnSpc>
                <a:spcPct val="100000"/>
              </a:lnSpc>
              <a:buNone/>
              <a:defRPr sz="955">
                <a:solidFill>
                  <a:schemeClr val="tx1">
                    <a:lumMod val="65000"/>
                    <a:lumOff val="35000"/>
                  </a:schemeClr>
                </a:solidFill>
                <a:latin typeface="Avenir Next LT Pro" panose="020B0504020202020204" pitchFamily="34" charset="77"/>
                <a:cs typeface="Arial" panose="020B0604020202020204" pitchFamily="34" charset="0"/>
              </a:defRPr>
            </a:lvl2pPr>
            <a:lvl3pPr marL="514336" indent="0">
              <a:lnSpc>
                <a:spcPct val="100000"/>
              </a:lnSpc>
              <a:buNone/>
              <a:defRPr sz="955">
                <a:solidFill>
                  <a:schemeClr val="tx1">
                    <a:lumMod val="65000"/>
                    <a:lumOff val="35000"/>
                  </a:schemeClr>
                </a:solidFill>
                <a:latin typeface="Avenir Next LT Pro" panose="020B0504020202020204" pitchFamily="34" charset="77"/>
                <a:cs typeface="Arial" panose="020B0604020202020204" pitchFamily="34" charset="0"/>
              </a:defRPr>
            </a:lvl3pPr>
            <a:lvl4pPr marL="771504" indent="0">
              <a:lnSpc>
                <a:spcPct val="100000"/>
              </a:lnSpc>
              <a:buNone/>
              <a:defRPr sz="955">
                <a:solidFill>
                  <a:schemeClr val="tx1">
                    <a:lumMod val="65000"/>
                    <a:lumOff val="35000"/>
                  </a:schemeClr>
                </a:solidFill>
                <a:latin typeface="Avenir Next LT Pro" panose="020B0504020202020204" pitchFamily="34" charset="77"/>
                <a:cs typeface="Arial" panose="020B0604020202020204" pitchFamily="34" charset="0"/>
              </a:defRPr>
            </a:lvl4pPr>
            <a:lvl5pPr marL="1028673" indent="0">
              <a:lnSpc>
                <a:spcPct val="100000"/>
              </a:lnSpc>
              <a:buNone/>
              <a:defRPr sz="955">
                <a:solidFill>
                  <a:schemeClr val="tx1">
                    <a:lumMod val="65000"/>
                    <a:lumOff val="35000"/>
                  </a:schemeClr>
                </a:solidFill>
                <a:latin typeface="Avenir Next LT Pro" panose="020B0504020202020204" pitchFamily="34" charset="77"/>
                <a:cs typeface="Arial" panose="020B0604020202020204" pitchFamily="34" charset="0"/>
              </a:defRPr>
            </a:lvl5pPr>
          </a:lstStyle>
          <a:p>
            <a:pPr lvl="0"/>
            <a:r>
              <a:rPr lang="en-US" dirty="0"/>
              <a:t>Click to add text</a:t>
            </a:r>
          </a:p>
        </p:txBody>
      </p:sp>
      <p:cxnSp>
        <p:nvCxnSpPr>
          <p:cNvPr id="21" name="Straight Connector 20">
            <a:extLst>
              <a:ext uri="{FF2B5EF4-FFF2-40B4-BE49-F238E27FC236}">
                <a16:creationId xmlns:a16="http://schemas.microsoft.com/office/drawing/2014/main" id="{A6E1F595-C7A2-489A-AF16-62824DB3C714}"/>
              </a:ext>
            </a:extLst>
          </p:cNvPr>
          <p:cNvCxnSpPr/>
          <p:nvPr userDrawn="1"/>
        </p:nvCxnSpPr>
        <p:spPr>
          <a:xfrm>
            <a:off x="187037" y="5423018"/>
            <a:ext cx="639347" cy="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6">
            <a:extLst>
              <a:ext uri="{FF2B5EF4-FFF2-40B4-BE49-F238E27FC236}">
                <a16:creationId xmlns:a16="http://schemas.microsoft.com/office/drawing/2014/main" id="{9E1CB6B1-120F-479E-9387-22CF6748A72B}"/>
              </a:ext>
            </a:extLst>
          </p:cNvPr>
          <p:cNvSpPr>
            <a:spLocks noGrp="1"/>
          </p:cNvSpPr>
          <p:nvPr>
            <p:ph type="body" sz="quarter" idx="15" hasCustomPrompt="1"/>
          </p:nvPr>
        </p:nvSpPr>
        <p:spPr>
          <a:xfrm>
            <a:off x="4778779" y="336176"/>
            <a:ext cx="1912143" cy="3563471"/>
          </a:xfrm>
        </p:spPr>
        <p:txBody>
          <a:bodyPr lIns="0" tIns="0" anchor="ctr">
            <a:noAutofit/>
          </a:bodyPr>
          <a:lstStyle>
            <a:lvl1pPr marL="0" indent="0">
              <a:lnSpc>
                <a:spcPct val="150000"/>
              </a:lnSpc>
              <a:buNone/>
              <a:defRPr sz="1364" b="1">
                <a:solidFill>
                  <a:schemeClr val="tx1">
                    <a:lumMod val="75000"/>
                    <a:lumOff val="25000"/>
                  </a:schemeClr>
                </a:solidFill>
                <a:latin typeface="+mj-lt"/>
              </a:defRPr>
            </a:lvl1pPr>
          </a:lstStyle>
          <a:p>
            <a:pPr lvl="0"/>
            <a:r>
              <a:rPr lang="en-US" dirty="0"/>
              <a:t>Click here to add text</a:t>
            </a:r>
          </a:p>
        </p:txBody>
      </p:sp>
      <p:sp>
        <p:nvSpPr>
          <p:cNvPr id="25" name="Text Placeholder 16">
            <a:extLst>
              <a:ext uri="{FF2B5EF4-FFF2-40B4-BE49-F238E27FC236}">
                <a16:creationId xmlns:a16="http://schemas.microsoft.com/office/drawing/2014/main" id="{7D97B175-9E1D-4A80-8B61-E5F978BD0A28}"/>
              </a:ext>
            </a:extLst>
          </p:cNvPr>
          <p:cNvSpPr>
            <a:spLocks noGrp="1"/>
          </p:cNvSpPr>
          <p:nvPr>
            <p:ph type="body" sz="quarter" idx="17" hasCustomPrompt="1"/>
          </p:nvPr>
        </p:nvSpPr>
        <p:spPr>
          <a:xfrm>
            <a:off x="2465438" y="4905965"/>
            <a:ext cx="1912143" cy="467148"/>
          </a:xfrm>
        </p:spPr>
        <p:txBody>
          <a:bodyPr lIns="0" tIns="0" anchor="t">
            <a:noAutofit/>
          </a:bodyPr>
          <a:lstStyle>
            <a:lvl1pPr marL="0" indent="0">
              <a:buNone/>
              <a:defRPr sz="1364" b="1">
                <a:solidFill>
                  <a:schemeClr val="tx1">
                    <a:lumMod val="75000"/>
                    <a:lumOff val="25000"/>
                  </a:schemeClr>
                </a:solidFill>
                <a:latin typeface="+mj-lt"/>
              </a:defRPr>
            </a:lvl1pPr>
          </a:lstStyle>
          <a:p>
            <a:pPr lvl="0"/>
            <a:r>
              <a:rPr lang="en-US" dirty="0"/>
              <a:t>ADD TITLE HERE</a:t>
            </a:r>
          </a:p>
        </p:txBody>
      </p:sp>
      <p:sp>
        <p:nvSpPr>
          <p:cNvPr id="29" name="Text Placeholder 18">
            <a:extLst>
              <a:ext uri="{FF2B5EF4-FFF2-40B4-BE49-F238E27FC236}">
                <a16:creationId xmlns:a16="http://schemas.microsoft.com/office/drawing/2014/main" id="{80680718-1AAD-4AA9-A7AF-B918643294BF}"/>
              </a:ext>
            </a:extLst>
          </p:cNvPr>
          <p:cNvSpPr>
            <a:spLocks noGrp="1"/>
          </p:cNvSpPr>
          <p:nvPr>
            <p:ph type="body" sz="quarter" idx="22" hasCustomPrompt="1"/>
          </p:nvPr>
        </p:nvSpPr>
        <p:spPr>
          <a:xfrm>
            <a:off x="2465919" y="5662296"/>
            <a:ext cx="1912143" cy="1678193"/>
          </a:xfrm>
        </p:spPr>
        <p:txBody>
          <a:bodyPr lIns="0">
            <a:normAutofit/>
          </a:bodyPr>
          <a:lstStyle>
            <a:lvl1pPr marL="0" indent="0">
              <a:lnSpc>
                <a:spcPct val="150000"/>
              </a:lnSpc>
              <a:spcBef>
                <a:spcPts val="0"/>
              </a:spcBef>
              <a:buNone/>
              <a:defRPr sz="818">
                <a:solidFill>
                  <a:schemeClr val="tx1">
                    <a:lumMod val="75000"/>
                    <a:lumOff val="25000"/>
                  </a:schemeClr>
                </a:solidFill>
                <a:latin typeface="+mn-lt"/>
                <a:cs typeface="Arial" panose="020B0604020202020204" pitchFamily="34" charset="0"/>
              </a:defRPr>
            </a:lvl1pPr>
            <a:lvl2pPr marL="257168" indent="0">
              <a:lnSpc>
                <a:spcPct val="100000"/>
              </a:lnSpc>
              <a:buNone/>
              <a:defRPr sz="818">
                <a:solidFill>
                  <a:schemeClr val="tx1"/>
                </a:solidFill>
                <a:latin typeface="Avenir Next LT Pro" panose="020B0504020202020204" pitchFamily="34" charset="77"/>
                <a:cs typeface="Arial" panose="020B0604020202020204" pitchFamily="34" charset="0"/>
              </a:defRPr>
            </a:lvl2pPr>
            <a:lvl3pPr marL="514336" indent="0">
              <a:lnSpc>
                <a:spcPct val="100000"/>
              </a:lnSpc>
              <a:buNone/>
              <a:defRPr sz="750">
                <a:solidFill>
                  <a:schemeClr val="tx1"/>
                </a:solidFill>
                <a:latin typeface="Avenir Next LT Pro" panose="020B0504020202020204" pitchFamily="34" charset="77"/>
                <a:cs typeface="Arial" panose="020B0604020202020204" pitchFamily="34" charset="0"/>
              </a:defRPr>
            </a:lvl3pPr>
            <a:lvl4pPr>
              <a:lnSpc>
                <a:spcPct val="100000"/>
              </a:lnSpc>
              <a:defRPr sz="750">
                <a:solidFill>
                  <a:schemeClr val="tx1"/>
                </a:solidFill>
                <a:latin typeface="+mn-lt"/>
                <a:cs typeface="Arial" panose="020B0604020202020204" pitchFamily="34" charset="0"/>
              </a:defRPr>
            </a:lvl4pPr>
            <a:lvl5pPr>
              <a:lnSpc>
                <a:spcPct val="100000"/>
              </a:lnSpc>
              <a:defRPr sz="750">
                <a:solidFill>
                  <a:schemeClr val="tx1"/>
                </a:solidFill>
                <a:latin typeface="+mn-lt"/>
                <a:cs typeface="Arial" panose="020B0604020202020204" pitchFamily="34" charset="0"/>
              </a:defRPr>
            </a:lvl5pPr>
          </a:lstStyle>
          <a:p>
            <a:pPr lvl="0"/>
            <a:r>
              <a:rPr lang="en-US" dirty="0"/>
              <a:t>Click to add text</a:t>
            </a:r>
          </a:p>
        </p:txBody>
      </p:sp>
      <p:cxnSp>
        <p:nvCxnSpPr>
          <p:cNvPr id="23" name="Straight Connector 22">
            <a:extLst>
              <a:ext uri="{FF2B5EF4-FFF2-40B4-BE49-F238E27FC236}">
                <a16:creationId xmlns:a16="http://schemas.microsoft.com/office/drawing/2014/main" id="{D4BD65F1-DD79-B94E-BD08-2293EB46E00D}"/>
              </a:ext>
            </a:extLst>
          </p:cNvPr>
          <p:cNvCxnSpPr/>
          <p:nvPr userDrawn="1"/>
        </p:nvCxnSpPr>
        <p:spPr>
          <a:xfrm>
            <a:off x="2465221" y="5433042"/>
            <a:ext cx="639347" cy="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8">
            <a:extLst>
              <a:ext uri="{FF2B5EF4-FFF2-40B4-BE49-F238E27FC236}">
                <a16:creationId xmlns:a16="http://schemas.microsoft.com/office/drawing/2014/main" id="{153BC095-21B2-478D-B282-47C2CB4448B2}"/>
              </a:ext>
            </a:extLst>
          </p:cNvPr>
          <p:cNvSpPr>
            <a:spLocks noGrp="1"/>
          </p:cNvSpPr>
          <p:nvPr>
            <p:ph type="body" sz="quarter" idx="24" hasCustomPrompt="1"/>
          </p:nvPr>
        </p:nvSpPr>
        <p:spPr>
          <a:xfrm>
            <a:off x="4763193" y="4758765"/>
            <a:ext cx="1912143" cy="4049059"/>
          </a:xfrm>
        </p:spPr>
        <p:txBody>
          <a:bodyPr lIns="0">
            <a:normAutofit/>
          </a:bodyPr>
          <a:lstStyle>
            <a:lvl1pPr marL="0" indent="0">
              <a:lnSpc>
                <a:spcPct val="150000"/>
              </a:lnSpc>
              <a:spcBef>
                <a:spcPts val="0"/>
              </a:spcBef>
              <a:buFont typeface="Arial" panose="020B0604020202020204" pitchFamily="34" charset="0"/>
              <a:buNone/>
              <a:defRPr sz="818">
                <a:solidFill>
                  <a:schemeClr val="tx1">
                    <a:lumMod val="75000"/>
                    <a:lumOff val="25000"/>
                  </a:schemeClr>
                </a:solidFill>
                <a:latin typeface="+mn-lt"/>
                <a:cs typeface="Arial" panose="020B0604020202020204" pitchFamily="34" charset="0"/>
              </a:defRPr>
            </a:lvl1pPr>
            <a:lvl2pPr marL="257168" indent="0">
              <a:lnSpc>
                <a:spcPct val="100000"/>
              </a:lnSpc>
              <a:buNone/>
              <a:defRPr sz="818">
                <a:solidFill>
                  <a:schemeClr val="tx1"/>
                </a:solidFill>
                <a:latin typeface="Avenir Next LT Pro" panose="020B0504020202020204" pitchFamily="34" charset="77"/>
                <a:cs typeface="Arial" panose="020B0604020202020204" pitchFamily="34" charset="0"/>
              </a:defRPr>
            </a:lvl2pPr>
            <a:lvl3pPr marL="514336" indent="0">
              <a:lnSpc>
                <a:spcPct val="100000"/>
              </a:lnSpc>
              <a:buNone/>
              <a:defRPr sz="750">
                <a:solidFill>
                  <a:schemeClr val="tx1"/>
                </a:solidFill>
                <a:latin typeface="Avenir Next LT Pro" panose="020B0504020202020204" pitchFamily="34" charset="77"/>
                <a:cs typeface="Arial" panose="020B0604020202020204" pitchFamily="34" charset="0"/>
              </a:defRPr>
            </a:lvl3pPr>
            <a:lvl4pPr>
              <a:lnSpc>
                <a:spcPct val="100000"/>
              </a:lnSpc>
              <a:defRPr sz="750">
                <a:solidFill>
                  <a:schemeClr val="tx1"/>
                </a:solidFill>
                <a:latin typeface="+mn-lt"/>
                <a:cs typeface="Arial" panose="020B0604020202020204" pitchFamily="34" charset="0"/>
              </a:defRPr>
            </a:lvl4pPr>
            <a:lvl5pPr>
              <a:lnSpc>
                <a:spcPct val="100000"/>
              </a:lnSpc>
              <a:defRPr sz="750">
                <a:solidFill>
                  <a:schemeClr val="tx1"/>
                </a:solidFill>
                <a:latin typeface="+mn-lt"/>
                <a:cs typeface="Arial" panose="020B0604020202020204" pitchFamily="34" charset="0"/>
              </a:defRPr>
            </a:lvl5pPr>
          </a:lstStyle>
          <a:p>
            <a:pPr lvl="0"/>
            <a:r>
              <a:rPr lang="en-US" dirty="0"/>
              <a:t>Click to add text</a:t>
            </a:r>
          </a:p>
        </p:txBody>
      </p:sp>
      <p:sp>
        <p:nvSpPr>
          <p:cNvPr id="31" name="Text Placeholder 16">
            <a:extLst>
              <a:ext uri="{FF2B5EF4-FFF2-40B4-BE49-F238E27FC236}">
                <a16:creationId xmlns:a16="http://schemas.microsoft.com/office/drawing/2014/main" id="{721C47CA-620D-418F-A6BC-C20DCD7CEB22}"/>
              </a:ext>
            </a:extLst>
          </p:cNvPr>
          <p:cNvSpPr>
            <a:spLocks noGrp="1"/>
          </p:cNvSpPr>
          <p:nvPr>
            <p:ph type="body" sz="quarter" idx="25" hasCustomPrompt="1"/>
          </p:nvPr>
        </p:nvSpPr>
        <p:spPr>
          <a:xfrm>
            <a:off x="4763193" y="4295588"/>
            <a:ext cx="1912143" cy="260066"/>
          </a:xfrm>
        </p:spPr>
        <p:txBody>
          <a:bodyPr lIns="0" anchor="t">
            <a:noAutofit/>
          </a:bodyPr>
          <a:lstStyle>
            <a:lvl1pPr marL="0" indent="0">
              <a:buNone/>
              <a:defRPr sz="1091" b="1">
                <a:solidFill>
                  <a:schemeClr val="tx1">
                    <a:lumMod val="75000"/>
                    <a:lumOff val="25000"/>
                  </a:schemeClr>
                </a:solidFill>
                <a:latin typeface="+mj-lt"/>
              </a:defRPr>
            </a:lvl1pPr>
          </a:lstStyle>
          <a:p>
            <a:pPr lvl="0"/>
            <a:r>
              <a:rPr lang="en-US" dirty="0"/>
              <a:t>Add Title Here</a:t>
            </a:r>
          </a:p>
        </p:txBody>
      </p:sp>
      <p:sp>
        <p:nvSpPr>
          <p:cNvPr id="15" name="Rectangle 14">
            <a:extLst>
              <a:ext uri="{FF2B5EF4-FFF2-40B4-BE49-F238E27FC236}">
                <a16:creationId xmlns:a16="http://schemas.microsoft.com/office/drawing/2014/main" id="{4360DDA1-609A-4DC4-A3B1-3686A505CDF1}"/>
              </a:ext>
            </a:extLst>
          </p:cNvPr>
          <p:cNvSpPr/>
          <p:nvPr userDrawn="1"/>
        </p:nvSpPr>
        <p:spPr>
          <a:xfrm>
            <a:off x="4570847" y="8928847"/>
            <a:ext cx="2286000" cy="215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noProof="0" dirty="0"/>
          </a:p>
        </p:txBody>
      </p:sp>
      <p:sp>
        <p:nvSpPr>
          <p:cNvPr id="16" name="Title 2">
            <a:extLst>
              <a:ext uri="{FF2B5EF4-FFF2-40B4-BE49-F238E27FC236}">
                <a16:creationId xmlns:a16="http://schemas.microsoft.com/office/drawing/2014/main" id="{033BB383-DD29-4B76-90D6-67CB362F980B}"/>
              </a:ext>
            </a:extLst>
          </p:cNvPr>
          <p:cNvSpPr>
            <a:spLocks noGrp="1"/>
          </p:cNvSpPr>
          <p:nvPr>
            <p:ph type="title" hasCustomPrompt="1"/>
          </p:nvPr>
        </p:nvSpPr>
        <p:spPr>
          <a:xfrm>
            <a:off x="196995" y="4905965"/>
            <a:ext cx="1912143" cy="307195"/>
          </a:xfrm>
        </p:spPr>
        <p:txBody>
          <a:bodyPr lIns="0" tIns="0">
            <a:normAutofit/>
          </a:bodyPr>
          <a:lstStyle>
            <a:lvl1pPr>
              <a:spcBef>
                <a:spcPts val="562"/>
              </a:spcBef>
              <a:defRPr sz="1364" b="1" cap="all" baseline="0"/>
            </a:lvl1pPr>
          </a:lstStyle>
          <a:p>
            <a:r>
              <a:rPr lang="en-US" dirty="0"/>
              <a:t>Add title</a:t>
            </a:r>
          </a:p>
        </p:txBody>
      </p:sp>
    </p:spTree>
    <p:extLst>
      <p:ext uri="{BB962C8B-B14F-4D97-AF65-F5344CB8AC3E}">
        <p14:creationId xmlns:p14="http://schemas.microsoft.com/office/powerpoint/2010/main" val="4110334023"/>
      </p:ext>
    </p:extLst>
  </p:cSld>
  <p:clrMapOvr>
    <a:masterClrMapping/>
  </p:clrMapOvr>
  <p:extLst>
    <p:ext uri="{DCECCB84-F9BA-43D5-87BE-67443E8EF086}">
      <p15:sldGuideLst xmlns:p15="http://schemas.microsoft.com/office/powerpoint/2012/main">
        <p15:guide id="1" orient="horz" pos="212" userDrawn="1">
          <p15:clr>
            <a:srgbClr val="FBAE40"/>
          </p15:clr>
        </p15:guide>
        <p15:guide id="2" pos="2160" userDrawn="1">
          <p15:clr>
            <a:srgbClr val="FBAE40"/>
          </p15:clr>
        </p15:guide>
        <p15:guide id="3" pos="119" userDrawn="1">
          <p15:clr>
            <a:srgbClr val="FBAE40"/>
          </p15:clr>
        </p15:guide>
        <p15:guide id="4" orient="horz" pos="2880" userDrawn="1">
          <p15:clr>
            <a:srgbClr val="FBAE40"/>
          </p15:clr>
        </p15:guide>
        <p15:guide id="5" orient="horz" pos="2998" userDrawn="1">
          <p15:clr>
            <a:srgbClr val="FBAE40"/>
          </p15:clr>
        </p15:guide>
        <p15:guide id="6" pos="1424" userDrawn="1">
          <p15:clr>
            <a:srgbClr val="FBAE40"/>
          </p15:clr>
        </p15:guide>
        <p15:guide id="7" pos="2880" userDrawn="1">
          <p15:clr>
            <a:srgbClr val="FBAE40"/>
          </p15:clr>
        </p15:guide>
        <p15:guide id="8" pos="299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9A7E9-4339-416F-B0E6-8551A47D93CE}"/>
              </a:ext>
            </a:extLst>
          </p:cNvPr>
          <p:cNvSpPr>
            <a:spLocks noGrp="1"/>
          </p:cNvSpPr>
          <p:nvPr>
            <p:ph type="title"/>
          </p:nvPr>
        </p:nvSpPr>
        <p:spPr>
          <a:xfrm>
            <a:off x="471488" y="486835"/>
            <a:ext cx="5915025" cy="17674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877FB1-49D3-4391-A9B3-DD716F986262}"/>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278030"/>
      </p:ext>
    </p:extLst>
  </p:cSld>
  <p:clrMap bg1="lt1" tx1="dk1" bg2="lt2" tx2="dk2" accent1="accent1" accent2="accent2" accent3="accent3" accent4="accent4" accent5="accent5" accent6="accent6" hlink="hlink" folHlink="folHlink"/>
  <p:sldLayoutIdLst>
    <p:sldLayoutId id="2147483653" r:id="rId1"/>
    <p:sldLayoutId id="2147483656" r:id="rId2"/>
  </p:sldLayoutIdLst>
  <p:txStyles>
    <p:titleStyle>
      <a:lvl1pPr algn="l" defTabSz="514336"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0" indent="0" algn="l" defTabSz="514336" rtl="0" eaLnBrk="1" latinLnBrk="0" hangingPunct="1">
        <a:lnSpc>
          <a:spcPct val="90000"/>
        </a:lnSpc>
        <a:spcBef>
          <a:spcPts val="562"/>
        </a:spcBef>
        <a:buFont typeface="Arial" panose="020B0604020202020204" pitchFamily="34" charset="0"/>
        <a:buNone/>
        <a:defRPr sz="1575" kern="1200">
          <a:solidFill>
            <a:schemeClr val="tx1"/>
          </a:solidFill>
          <a:latin typeface="+mn-lt"/>
          <a:ea typeface="+mn-ea"/>
          <a:cs typeface="+mn-cs"/>
        </a:defRPr>
      </a:lvl1pPr>
      <a:lvl2pPr marL="257168" indent="0" algn="l" defTabSz="514336" rtl="0" eaLnBrk="1" latinLnBrk="0" hangingPunct="1">
        <a:lnSpc>
          <a:spcPct val="90000"/>
        </a:lnSpc>
        <a:spcBef>
          <a:spcPts val="282"/>
        </a:spcBef>
        <a:buFont typeface="Arial" panose="020B0604020202020204" pitchFamily="34" charset="0"/>
        <a:buNone/>
        <a:defRPr sz="1350" kern="1200">
          <a:solidFill>
            <a:schemeClr val="tx1"/>
          </a:solidFill>
          <a:latin typeface="+mn-lt"/>
          <a:ea typeface="+mn-ea"/>
          <a:cs typeface="+mn-cs"/>
        </a:defRPr>
      </a:lvl2pPr>
      <a:lvl3pPr marL="514336" indent="0" algn="l" defTabSz="514336" rtl="0" eaLnBrk="1" latinLnBrk="0" hangingPunct="1">
        <a:lnSpc>
          <a:spcPct val="90000"/>
        </a:lnSpc>
        <a:spcBef>
          <a:spcPts val="282"/>
        </a:spcBef>
        <a:buFont typeface="Arial" panose="020B0604020202020204" pitchFamily="34" charset="0"/>
        <a:buNone/>
        <a:defRPr sz="1125" kern="1200">
          <a:solidFill>
            <a:schemeClr val="tx1"/>
          </a:solidFill>
          <a:latin typeface="+mn-lt"/>
          <a:ea typeface="+mn-ea"/>
          <a:cs typeface="+mn-cs"/>
        </a:defRPr>
      </a:lvl3pPr>
      <a:lvl4pPr marL="771504"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4pPr>
      <a:lvl5pPr marL="1028673"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5pPr>
      <a:lvl6pPr marL="1414425"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593"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761"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5929"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514336" rtl="0" eaLnBrk="1" latinLnBrk="0" hangingPunct="1">
        <a:defRPr sz="1012" kern="1200">
          <a:solidFill>
            <a:schemeClr val="tx1"/>
          </a:solidFill>
          <a:latin typeface="+mn-lt"/>
          <a:ea typeface="+mn-ea"/>
          <a:cs typeface="+mn-cs"/>
        </a:defRPr>
      </a:lvl1pPr>
      <a:lvl2pPr marL="257168" algn="l" defTabSz="514336" rtl="0" eaLnBrk="1" latinLnBrk="0" hangingPunct="1">
        <a:defRPr sz="1012" kern="1200">
          <a:solidFill>
            <a:schemeClr val="tx1"/>
          </a:solidFill>
          <a:latin typeface="+mn-lt"/>
          <a:ea typeface="+mn-ea"/>
          <a:cs typeface="+mn-cs"/>
        </a:defRPr>
      </a:lvl2pPr>
      <a:lvl3pPr marL="514336" algn="l" defTabSz="514336" rtl="0" eaLnBrk="1" latinLnBrk="0" hangingPunct="1">
        <a:defRPr sz="1012" kern="1200">
          <a:solidFill>
            <a:schemeClr val="tx1"/>
          </a:solidFill>
          <a:latin typeface="+mn-lt"/>
          <a:ea typeface="+mn-ea"/>
          <a:cs typeface="+mn-cs"/>
        </a:defRPr>
      </a:lvl3pPr>
      <a:lvl4pPr marL="771504" algn="l" defTabSz="514336" rtl="0" eaLnBrk="1" latinLnBrk="0" hangingPunct="1">
        <a:defRPr sz="1012" kern="1200">
          <a:solidFill>
            <a:schemeClr val="tx1"/>
          </a:solidFill>
          <a:latin typeface="+mn-lt"/>
          <a:ea typeface="+mn-ea"/>
          <a:cs typeface="+mn-cs"/>
        </a:defRPr>
      </a:lvl4pPr>
      <a:lvl5pPr marL="1028673" algn="l" defTabSz="514336" rtl="0" eaLnBrk="1" latinLnBrk="0" hangingPunct="1">
        <a:defRPr sz="1012" kern="1200">
          <a:solidFill>
            <a:schemeClr val="tx1"/>
          </a:solidFill>
          <a:latin typeface="+mn-lt"/>
          <a:ea typeface="+mn-ea"/>
          <a:cs typeface="+mn-cs"/>
        </a:defRPr>
      </a:lvl5pPr>
      <a:lvl6pPr marL="1285841" algn="l" defTabSz="514336" rtl="0" eaLnBrk="1" latinLnBrk="0" hangingPunct="1">
        <a:defRPr sz="1012" kern="1200">
          <a:solidFill>
            <a:schemeClr val="tx1"/>
          </a:solidFill>
          <a:latin typeface="+mn-lt"/>
          <a:ea typeface="+mn-ea"/>
          <a:cs typeface="+mn-cs"/>
        </a:defRPr>
      </a:lvl6pPr>
      <a:lvl7pPr marL="1543009" algn="l" defTabSz="514336" rtl="0" eaLnBrk="1" latinLnBrk="0" hangingPunct="1">
        <a:defRPr sz="1012" kern="1200">
          <a:solidFill>
            <a:schemeClr val="tx1"/>
          </a:solidFill>
          <a:latin typeface="+mn-lt"/>
          <a:ea typeface="+mn-ea"/>
          <a:cs typeface="+mn-cs"/>
        </a:defRPr>
      </a:lvl7pPr>
      <a:lvl8pPr marL="1800177" algn="l" defTabSz="514336" rtl="0" eaLnBrk="1" latinLnBrk="0" hangingPunct="1">
        <a:defRPr sz="1012" kern="1200">
          <a:solidFill>
            <a:schemeClr val="tx1"/>
          </a:solidFill>
          <a:latin typeface="+mn-lt"/>
          <a:ea typeface="+mn-ea"/>
          <a:cs typeface="+mn-cs"/>
        </a:defRPr>
      </a:lvl8pPr>
      <a:lvl9pPr marL="2057345" algn="l" defTabSz="514336" rtl="0" eaLnBrk="1" latinLnBrk="0" hangingPunct="1">
        <a:defRPr sz="10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615E1-5D6D-48CF-AD07-8B84FA4FCCB4}"/>
              </a:ext>
            </a:extLst>
          </p:cNvPr>
          <p:cNvSpPr>
            <a:spLocks noGrp="1"/>
          </p:cNvSpPr>
          <p:nvPr>
            <p:ph type="title"/>
          </p:nvPr>
        </p:nvSpPr>
        <p:spPr>
          <a:xfrm>
            <a:off x="471921" y="487457"/>
            <a:ext cx="5914159" cy="17667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57D790-2770-4A00-BC9B-FA42651B62EE}"/>
              </a:ext>
            </a:extLst>
          </p:cNvPr>
          <p:cNvSpPr>
            <a:spLocks noGrp="1"/>
          </p:cNvSpPr>
          <p:nvPr>
            <p:ph type="body" idx="1"/>
          </p:nvPr>
        </p:nvSpPr>
        <p:spPr>
          <a:xfrm>
            <a:off x="471921" y="2433545"/>
            <a:ext cx="5914159" cy="58027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EBA80D-FEF8-4C34-BC60-B004381B78E6}"/>
              </a:ext>
            </a:extLst>
          </p:cNvPr>
          <p:cNvSpPr>
            <a:spLocks noGrp="1"/>
          </p:cNvSpPr>
          <p:nvPr>
            <p:ph type="dt" sz="half" idx="2"/>
          </p:nvPr>
        </p:nvSpPr>
        <p:spPr>
          <a:xfrm>
            <a:off x="471920" y="8475383"/>
            <a:ext cx="1542401" cy="487456"/>
          </a:xfrm>
          <a:prstGeom prst="rect">
            <a:avLst/>
          </a:prstGeom>
        </p:spPr>
        <p:txBody>
          <a:bodyPr vert="horz" lIns="91440" tIns="45720" rIns="91440" bIns="45720" rtlCol="0" anchor="ctr"/>
          <a:lstStyle>
            <a:lvl1pPr algn="l">
              <a:defRPr sz="818">
                <a:solidFill>
                  <a:schemeClr val="tx1">
                    <a:tint val="75000"/>
                  </a:schemeClr>
                </a:solidFill>
              </a:defRPr>
            </a:lvl1pPr>
          </a:lstStyle>
          <a:p>
            <a:fld id="{3FD3B83A-5ED1-4B3E-AD16-60E9E005CB24}" type="datetimeFigureOut">
              <a:rPr lang="en-US" smtClean="0"/>
              <a:t>12/30/2021</a:t>
            </a:fld>
            <a:endParaRPr lang="en-US" dirty="0"/>
          </a:p>
        </p:txBody>
      </p:sp>
      <p:sp>
        <p:nvSpPr>
          <p:cNvPr id="5" name="Footer Placeholder 4">
            <a:extLst>
              <a:ext uri="{FF2B5EF4-FFF2-40B4-BE49-F238E27FC236}">
                <a16:creationId xmlns:a16="http://schemas.microsoft.com/office/drawing/2014/main" id="{C2317CC3-054B-4308-9332-3F1AB9D4F879}"/>
              </a:ext>
            </a:extLst>
          </p:cNvPr>
          <p:cNvSpPr>
            <a:spLocks noGrp="1"/>
          </p:cNvSpPr>
          <p:nvPr>
            <p:ph type="ftr" sz="quarter" idx="3"/>
          </p:nvPr>
        </p:nvSpPr>
        <p:spPr>
          <a:xfrm>
            <a:off x="2271930" y="8475383"/>
            <a:ext cx="2314142" cy="487456"/>
          </a:xfrm>
          <a:prstGeom prst="rect">
            <a:avLst/>
          </a:prstGeom>
        </p:spPr>
        <p:txBody>
          <a:bodyPr vert="horz" lIns="91440" tIns="45720" rIns="91440" bIns="45720" rtlCol="0" anchor="ctr"/>
          <a:lstStyle>
            <a:lvl1pPr algn="ctr">
              <a:defRPr sz="818">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E22322-9331-4884-BF4B-E8EAD3E64F90}"/>
              </a:ext>
            </a:extLst>
          </p:cNvPr>
          <p:cNvSpPr>
            <a:spLocks noGrp="1"/>
          </p:cNvSpPr>
          <p:nvPr>
            <p:ph type="sldNum" sz="quarter" idx="4"/>
          </p:nvPr>
        </p:nvSpPr>
        <p:spPr>
          <a:xfrm>
            <a:off x="4843680" y="8475383"/>
            <a:ext cx="1542400" cy="487456"/>
          </a:xfrm>
          <a:prstGeom prst="rect">
            <a:avLst/>
          </a:prstGeom>
        </p:spPr>
        <p:txBody>
          <a:bodyPr vert="horz" lIns="91440" tIns="45720" rIns="91440" bIns="45720" rtlCol="0" anchor="ctr"/>
          <a:lstStyle>
            <a:lvl1pPr algn="r">
              <a:defRPr sz="818">
                <a:solidFill>
                  <a:schemeClr val="tx1">
                    <a:tint val="75000"/>
                  </a:schemeClr>
                </a:solidFill>
              </a:defRPr>
            </a:lvl1pPr>
          </a:lstStyle>
          <a:p>
            <a:fld id="{7601A8B4-4F00-4D78-8B2A-559E01C5850B}" type="slidenum">
              <a:rPr lang="en-US" smtClean="0"/>
              <a:t>‹#›</a:t>
            </a:fld>
            <a:endParaRPr lang="en-US" dirty="0"/>
          </a:p>
        </p:txBody>
      </p:sp>
    </p:spTree>
    <p:extLst>
      <p:ext uri="{BB962C8B-B14F-4D97-AF65-F5344CB8AC3E}">
        <p14:creationId xmlns:p14="http://schemas.microsoft.com/office/powerpoint/2010/main" val="883699061"/>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623438"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55859" indent="-155859" algn="l" defTabSz="623438" rtl="0" eaLnBrk="1" latinLnBrk="0" hangingPunct="1">
        <a:lnSpc>
          <a:spcPct val="90000"/>
        </a:lnSpc>
        <a:spcBef>
          <a:spcPts val="682"/>
        </a:spcBef>
        <a:buFont typeface="Arial" panose="020B0604020202020204" pitchFamily="34" charset="0"/>
        <a:buChar char="•"/>
        <a:defRPr sz="1909" kern="1200">
          <a:solidFill>
            <a:schemeClr val="tx1"/>
          </a:solidFill>
          <a:latin typeface="+mn-lt"/>
          <a:ea typeface="+mn-ea"/>
          <a:cs typeface="+mn-cs"/>
        </a:defRPr>
      </a:lvl1pPr>
      <a:lvl2pPr marL="467578" indent="-155859" algn="l" defTabSz="623438" rtl="0" eaLnBrk="1" latinLnBrk="0" hangingPunct="1">
        <a:lnSpc>
          <a:spcPct val="90000"/>
        </a:lnSpc>
        <a:spcBef>
          <a:spcPts val="341"/>
        </a:spcBef>
        <a:buFont typeface="Arial" panose="020B0604020202020204" pitchFamily="34" charset="0"/>
        <a:buChar char="•"/>
        <a:defRPr sz="1636" kern="1200">
          <a:solidFill>
            <a:schemeClr val="tx1"/>
          </a:solidFill>
          <a:latin typeface="+mn-lt"/>
          <a:ea typeface="+mn-ea"/>
          <a:cs typeface="+mn-cs"/>
        </a:defRPr>
      </a:lvl2pPr>
      <a:lvl3pPr marL="779297" indent="-155859" algn="l" defTabSz="623438" rtl="0" eaLnBrk="1" latinLnBrk="0" hangingPunct="1">
        <a:lnSpc>
          <a:spcPct val="90000"/>
        </a:lnSpc>
        <a:spcBef>
          <a:spcPts val="341"/>
        </a:spcBef>
        <a:buFont typeface="Arial" panose="020B0604020202020204" pitchFamily="34" charset="0"/>
        <a:buChar char="•"/>
        <a:defRPr sz="1364" kern="1200">
          <a:solidFill>
            <a:schemeClr val="tx1"/>
          </a:solidFill>
          <a:latin typeface="+mn-lt"/>
          <a:ea typeface="+mn-ea"/>
          <a:cs typeface="+mn-cs"/>
        </a:defRPr>
      </a:lvl3pPr>
      <a:lvl4pPr marL="1091016"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4pPr>
      <a:lvl5pPr marL="1402735"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5pPr>
      <a:lvl6pPr marL="1714454"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6pPr>
      <a:lvl7pPr marL="2026173"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7pPr>
      <a:lvl8pPr marL="2337892"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8pPr>
      <a:lvl9pPr marL="2649611"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9pPr>
    </p:bodyStyle>
    <p:otherStyle>
      <a:defPPr>
        <a:defRPr lang="en-US"/>
      </a:defPPr>
      <a:lvl1pPr marL="0" algn="l" defTabSz="623438" rtl="0" eaLnBrk="1" latinLnBrk="0" hangingPunct="1">
        <a:defRPr sz="1227" kern="1200">
          <a:solidFill>
            <a:schemeClr val="tx1"/>
          </a:solidFill>
          <a:latin typeface="+mn-lt"/>
          <a:ea typeface="+mn-ea"/>
          <a:cs typeface="+mn-cs"/>
        </a:defRPr>
      </a:lvl1pPr>
      <a:lvl2pPr marL="311719" algn="l" defTabSz="623438" rtl="0" eaLnBrk="1" latinLnBrk="0" hangingPunct="1">
        <a:defRPr sz="1227" kern="1200">
          <a:solidFill>
            <a:schemeClr val="tx1"/>
          </a:solidFill>
          <a:latin typeface="+mn-lt"/>
          <a:ea typeface="+mn-ea"/>
          <a:cs typeface="+mn-cs"/>
        </a:defRPr>
      </a:lvl2pPr>
      <a:lvl3pPr marL="623438" algn="l" defTabSz="623438" rtl="0" eaLnBrk="1" latinLnBrk="0" hangingPunct="1">
        <a:defRPr sz="1227" kern="1200">
          <a:solidFill>
            <a:schemeClr val="tx1"/>
          </a:solidFill>
          <a:latin typeface="+mn-lt"/>
          <a:ea typeface="+mn-ea"/>
          <a:cs typeface="+mn-cs"/>
        </a:defRPr>
      </a:lvl3pPr>
      <a:lvl4pPr marL="935157" algn="l" defTabSz="623438" rtl="0" eaLnBrk="1" latinLnBrk="0" hangingPunct="1">
        <a:defRPr sz="1227" kern="1200">
          <a:solidFill>
            <a:schemeClr val="tx1"/>
          </a:solidFill>
          <a:latin typeface="+mn-lt"/>
          <a:ea typeface="+mn-ea"/>
          <a:cs typeface="+mn-cs"/>
        </a:defRPr>
      </a:lvl4pPr>
      <a:lvl5pPr marL="1246876" algn="l" defTabSz="623438" rtl="0" eaLnBrk="1" latinLnBrk="0" hangingPunct="1">
        <a:defRPr sz="1227" kern="1200">
          <a:solidFill>
            <a:schemeClr val="tx1"/>
          </a:solidFill>
          <a:latin typeface="+mn-lt"/>
          <a:ea typeface="+mn-ea"/>
          <a:cs typeface="+mn-cs"/>
        </a:defRPr>
      </a:lvl5pPr>
      <a:lvl6pPr marL="1558595" algn="l" defTabSz="623438" rtl="0" eaLnBrk="1" latinLnBrk="0" hangingPunct="1">
        <a:defRPr sz="1227" kern="1200">
          <a:solidFill>
            <a:schemeClr val="tx1"/>
          </a:solidFill>
          <a:latin typeface="+mn-lt"/>
          <a:ea typeface="+mn-ea"/>
          <a:cs typeface="+mn-cs"/>
        </a:defRPr>
      </a:lvl6pPr>
      <a:lvl7pPr marL="1870314" algn="l" defTabSz="623438" rtl="0" eaLnBrk="1" latinLnBrk="0" hangingPunct="1">
        <a:defRPr sz="1227" kern="1200">
          <a:solidFill>
            <a:schemeClr val="tx1"/>
          </a:solidFill>
          <a:latin typeface="+mn-lt"/>
          <a:ea typeface="+mn-ea"/>
          <a:cs typeface="+mn-cs"/>
        </a:defRPr>
      </a:lvl7pPr>
      <a:lvl8pPr marL="2182033" algn="l" defTabSz="623438" rtl="0" eaLnBrk="1" latinLnBrk="0" hangingPunct="1">
        <a:defRPr sz="1227" kern="1200">
          <a:solidFill>
            <a:schemeClr val="tx1"/>
          </a:solidFill>
          <a:latin typeface="+mn-lt"/>
          <a:ea typeface="+mn-ea"/>
          <a:cs typeface="+mn-cs"/>
        </a:defRPr>
      </a:lvl8pPr>
      <a:lvl9pPr marL="2493752" algn="l" defTabSz="623438" rtl="0" eaLnBrk="1" latinLnBrk="0" hangingPunct="1">
        <a:defRPr sz="1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ormwater.pca.state.mn.us/index.php?title=Street_sweeping" TargetMode="External"/><Relationship Id="rId2" Type="http://schemas.openxmlformats.org/officeDocument/2006/relationships/hyperlink" Target="https://stormwater.pca.state.mn.us/index.php?title=Street_Sweeping_Phosphorus_Credit_Calculator:_User_Guide"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1C62A14-C2DE-4108-8118-8F56DD48F9D4}"/>
              </a:ext>
            </a:extLst>
          </p:cNvPr>
          <p:cNvSpPr>
            <a:spLocks noGrp="1"/>
          </p:cNvSpPr>
          <p:nvPr>
            <p:ph type="body" sz="quarter" idx="16"/>
          </p:nvPr>
        </p:nvSpPr>
        <p:spPr>
          <a:xfrm>
            <a:off x="-16747" y="1915853"/>
            <a:ext cx="2585036" cy="2644808"/>
          </a:xfrm>
        </p:spPr>
        <p:txBody>
          <a:bodyPr anchor="ctr"/>
          <a:lstStyle/>
          <a:p>
            <a:pPr>
              <a:lnSpc>
                <a:spcPts val="1500"/>
              </a:lnSpc>
            </a:pPr>
            <a:r>
              <a:rPr lang="en-US" sz="1200" dirty="0"/>
              <a:t>Municipalities in Minnesota can use the Street Sweeping Phosphorus Credit Calculator to determine credits for phosphorus removal! Nearly 70% of Minnesota cities surveyed are already conducting some street sweeping activities. Why not optimize your efforts, claim reductions for your MS4, and quantify water quality benefits? The Calculator requires minimal data inputs to calculate load reductions.</a:t>
            </a:r>
          </a:p>
        </p:txBody>
      </p:sp>
      <p:sp>
        <p:nvSpPr>
          <p:cNvPr id="6" name="Content Placeholder 5">
            <a:extLst>
              <a:ext uri="{FF2B5EF4-FFF2-40B4-BE49-F238E27FC236}">
                <a16:creationId xmlns:a16="http://schemas.microsoft.com/office/drawing/2014/main" id="{170C56E7-3668-4619-BD9A-753E2E64A1B8}"/>
              </a:ext>
            </a:extLst>
          </p:cNvPr>
          <p:cNvSpPr>
            <a:spLocks noGrp="1"/>
          </p:cNvSpPr>
          <p:nvPr>
            <p:ph sz="quarter" idx="18"/>
          </p:nvPr>
        </p:nvSpPr>
        <p:spPr>
          <a:xfrm>
            <a:off x="2582885" y="986787"/>
            <a:ext cx="4271125" cy="643532"/>
          </a:xfrm>
        </p:spPr>
        <p:txBody>
          <a:bodyPr anchor="ctr">
            <a:noAutofit/>
          </a:bodyPr>
          <a:lstStyle/>
          <a:p>
            <a:pPr algn="ctr"/>
            <a:r>
              <a:rPr lang="en-US" sz="2000" dirty="0"/>
              <a:t>Street Sweeping </a:t>
            </a:r>
          </a:p>
          <a:p>
            <a:pPr algn="ctr"/>
            <a:r>
              <a:rPr lang="en-US" sz="2000" dirty="0"/>
              <a:t>Phosphorus Credit Calculator</a:t>
            </a:r>
          </a:p>
        </p:txBody>
      </p:sp>
      <p:sp>
        <p:nvSpPr>
          <p:cNvPr id="19" name="Text Placeholder 18">
            <a:extLst>
              <a:ext uri="{FF2B5EF4-FFF2-40B4-BE49-F238E27FC236}">
                <a16:creationId xmlns:a16="http://schemas.microsoft.com/office/drawing/2014/main" id="{9C0E6265-335E-4CFC-A7D5-B8575746FEB4}"/>
              </a:ext>
            </a:extLst>
          </p:cNvPr>
          <p:cNvSpPr>
            <a:spLocks noGrp="1"/>
          </p:cNvSpPr>
          <p:nvPr>
            <p:ph type="body" sz="quarter" idx="19"/>
          </p:nvPr>
        </p:nvSpPr>
        <p:spPr>
          <a:xfrm>
            <a:off x="4575247" y="5507182"/>
            <a:ext cx="2282753" cy="1714500"/>
          </a:xfrm>
        </p:spPr>
        <p:txBody>
          <a:bodyPr/>
          <a:lstStyle/>
          <a:p>
            <a:r>
              <a:rPr lang="en-US" dirty="0">
                <a:solidFill>
                  <a:schemeClr val="tx1"/>
                </a:solidFill>
              </a:rPr>
              <a:t> </a:t>
            </a:r>
          </a:p>
        </p:txBody>
      </p:sp>
      <p:cxnSp>
        <p:nvCxnSpPr>
          <p:cNvPr id="30" name="Straight Connector 29">
            <a:extLst>
              <a:ext uri="{FF2B5EF4-FFF2-40B4-BE49-F238E27FC236}">
                <a16:creationId xmlns:a16="http://schemas.microsoft.com/office/drawing/2014/main" id="{A79241DA-D2DF-49E3-9EB3-F21F0452B88C}"/>
              </a:ext>
            </a:extLst>
          </p:cNvPr>
          <p:cNvCxnSpPr>
            <a:cxnSpLocks/>
          </p:cNvCxnSpPr>
          <p:nvPr/>
        </p:nvCxnSpPr>
        <p:spPr>
          <a:xfrm>
            <a:off x="2582965" y="892303"/>
            <a:ext cx="4293862" cy="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6E12A678-5139-4A11-90DB-C384AB317135}"/>
              </a:ext>
            </a:extLst>
          </p:cNvPr>
          <p:cNvSpPr txBox="1">
            <a:spLocks/>
          </p:cNvSpPr>
          <p:nvPr/>
        </p:nvSpPr>
        <p:spPr>
          <a:xfrm>
            <a:off x="-16747" y="4613810"/>
            <a:ext cx="2596450" cy="384048"/>
          </a:xfrm>
          <a:prstGeom prst="rect">
            <a:avLst/>
          </a:prstGeom>
        </p:spPr>
        <p:txBody>
          <a:bodyPr anchor="ctr"/>
          <a:lstStyle>
            <a:lvl1pPr marL="0" indent="0" algn="l" defTabSz="514336" rtl="0" eaLnBrk="1" latinLnBrk="0" hangingPunct="1">
              <a:lnSpc>
                <a:spcPct val="90000"/>
              </a:lnSpc>
              <a:spcBef>
                <a:spcPts val="562"/>
              </a:spcBef>
              <a:buFont typeface="Arial" panose="020B0604020202020204" pitchFamily="34" charset="0"/>
              <a:buNone/>
              <a:defRPr sz="1575" kern="1200">
                <a:solidFill>
                  <a:schemeClr val="tx1"/>
                </a:solidFill>
                <a:latin typeface="+mn-lt"/>
                <a:ea typeface="+mn-ea"/>
                <a:cs typeface="+mn-cs"/>
              </a:defRPr>
            </a:lvl1pPr>
            <a:lvl2pPr marL="257168" indent="0" algn="l" defTabSz="514336" rtl="0" eaLnBrk="1" latinLnBrk="0" hangingPunct="1">
              <a:lnSpc>
                <a:spcPct val="90000"/>
              </a:lnSpc>
              <a:spcBef>
                <a:spcPts val="282"/>
              </a:spcBef>
              <a:buFont typeface="Arial" panose="020B0604020202020204" pitchFamily="34" charset="0"/>
              <a:buNone/>
              <a:defRPr sz="1350" kern="1200">
                <a:solidFill>
                  <a:schemeClr val="tx1"/>
                </a:solidFill>
                <a:latin typeface="+mn-lt"/>
                <a:ea typeface="+mn-ea"/>
                <a:cs typeface="+mn-cs"/>
              </a:defRPr>
            </a:lvl2pPr>
            <a:lvl3pPr marL="514336" indent="0" algn="l" defTabSz="514336" rtl="0" eaLnBrk="1" latinLnBrk="0" hangingPunct="1">
              <a:lnSpc>
                <a:spcPct val="90000"/>
              </a:lnSpc>
              <a:spcBef>
                <a:spcPts val="282"/>
              </a:spcBef>
              <a:buFont typeface="Arial" panose="020B0604020202020204" pitchFamily="34" charset="0"/>
              <a:buNone/>
              <a:defRPr sz="1125" kern="1200">
                <a:solidFill>
                  <a:schemeClr val="tx1"/>
                </a:solidFill>
                <a:latin typeface="+mn-lt"/>
                <a:ea typeface="+mn-ea"/>
                <a:cs typeface="+mn-cs"/>
              </a:defRPr>
            </a:lvl3pPr>
            <a:lvl4pPr marL="771504"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4pPr>
            <a:lvl5pPr marL="1028673"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5pPr>
            <a:lvl6pPr marL="1414425"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593"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761"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5929"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a:lstStyle>
          <a:p>
            <a:r>
              <a:rPr lang="en-US" sz="1909" b="1" dirty="0">
                <a:solidFill>
                  <a:schemeClr val="tx1">
                    <a:lumMod val="75000"/>
                    <a:lumOff val="25000"/>
                  </a:schemeClr>
                </a:solidFill>
                <a:latin typeface="+mj-lt"/>
              </a:rPr>
              <a:t>Download the Tool</a:t>
            </a:r>
          </a:p>
        </p:txBody>
      </p:sp>
      <p:sp>
        <p:nvSpPr>
          <p:cNvPr id="11" name="Text Placeholder 39">
            <a:extLst>
              <a:ext uri="{FF2B5EF4-FFF2-40B4-BE49-F238E27FC236}">
                <a16:creationId xmlns:a16="http://schemas.microsoft.com/office/drawing/2014/main" id="{70DE9433-B457-4E47-80BB-132511E1F50D}"/>
              </a:ext>
            </a:extLst>
          </p:cNvPr>
          <p:cNvSpPr txBox="1">
            <a:spLocks/>
          </p:cNvSpPr>
          <p:nvPr/>
        </p:nvSpPr>
        <p:spPr>
          <a:xfrm>
            <a:off x="-16747" y="4913076"/>
            <a:ext cx="2581692" cy="2248446"/>
          </a:xfrm>
          <a:prstGeom prst="rect">
            <a:avLst/>
          </a:prstGeom>
        </p:spPr>
        <p:txBody>
          <a:bodyPr anchor="ctr">
            <a:noAutofit/>
          </a:bodyPr>
          <a:lstStyle>
            <a:lvl1pPr marL="0" indent="0" algn="l" defTabSz="514336" rtl="0" eaLnBrk="1" latinLnBrk="0" hangingPunct="1">
              <a:lnSpc>
                <a:spcPct val="90000"/>
              </a:lnSpc>
              <a:spcBef>
                <a:spcPts val="562"/>
              </a:spcBef>
              <a:buFont typeface="Arial" panose="020B0604020202020204" pitchFamily="34" charset="0"/>
              <a:buNone/>
              <a:defRPr sz="1575" kern="1200">
                <a:solidFill>
                  <a:schemeClr val="tx1"/>
                </a:solidFill>
                <a:latin typeface="+mn-lt"/>
                <a:ea typeface="+mn-ea"/>
                <a:cs typeface="+mn-cs"/>
              </a:defRPr>
            </a:lvl1pPr>
            <a:lvl2pPr marL="257168" indent="0" algn="l" defTabSz="514336" rtl="0" eaLnBrk="1" latinLnBrk="0" hangingPunct="1">
              <a:lnSpc>
                <a:spcPct val="90000"/>
              </a:lnSpc>
              <a:spcBef>
                <a:spcPts val="282"/>
              </a:spcBef>
              <a:buFont typeface="Arial" panose="020B0604020202020204" pitchFamily="34" charset="0"/>
              <a:buNone/>
              <a:defRPr sz="1350" kern="1200">
                <a:solidFill>
                  <a:schemeClr val="tx1"/>
                </a:solidFill>
                <a:latin typeface="+mn-lt"/>
                <a:ea typeface="+mn-ea"/>
                <a:cs typeface="+mn-cs"/>
              </a:defRPr>
            </a:lvl2pPr>
            <a:lvl3pPr marL="514336" indent="0" algn="l" defTabSz="514336" rtl="0" eaLnBrk="1" latinLnBrk="0" hangingPunct="1">
              <a:lnSpc>
                <a:spcPct val="90000"/>
              </a:lnSpc>
              <a:spcBef>
                <a:spcPts val="282"/>
              </a:spcBef>
              <a:buFont typeface="Arial" panose="020B0604020202020204" pitchFamily="34" charset="0"/>
              <a:buNone/>
              <a:defRPr sz="1125" kern="1200">
                <a:solidFill>
                  <a:schemeClr val="tx1"/>
                </a:solidFill>
                <a:latin typeface="+mn-lt"/>
                <a:ea typeface="+mn-ea"/>
                <a:cs typeface="+mn-cs"/>
              </a:defRPr>
            </a:lvl3pPr>
            <a:lvl4pPr marL="771504"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4pPr>
            <a:lvl5pPr marL="1028673"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5pPr>
            <a:lvl6pPr marL="1414425"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593"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761"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5929"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a:lstStyle>
          <a:p>
            <a:pPr>
              <a:lnSpc>
                <a:spcPts val="1500"/>
              </a:lnSpc>
              <a:spcBef>
                <a:spcPts val="0"/>
              </a:spcBef>
            </a:pPr>
            <a:r>
              <a:rPr lang="en-US" sz="1200" dirty="0">
                <a:solidFill>
                  <a:schemeClr val="tx1">
                    <a:lumMod val="75000"/>
                    <a:lumOff val="25000"/>
                  </a:schemeClr>
                </a:solidFill>
              </a:rPr>
              <a:t>Go to </a:t>
            </a: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Street Sweeping Phosphorus Credit Calculator: User Guide - Minnesota Stormwater Manual </a:t>
            </a:r>
            <a:r>
              <a:rPr lang="en-US" sz="1200" dirty="0">
                <a:solidFill>
                  <a:schemeClr val="tx1">
                    <a:lumMod val="75000"/>
                    <a:lumOff val="25000"/>
                  </a:schemeClr>
                </a:solidFill>
              </a:rPr>
              <a:t>to download the Credit Calculator</a:t>
            </a:r>
          </a:p>
          <a:p>
            <a:pPr>
              <a:lnSpc>
                <a:spcPts val="1500"/>
              </a:lnSpc>
              <a:spcBef>
                <a:spcPts val="0"/>
              </a:spcBef>
            </a:pPr>
            <a:endParaRPr lang="en-US" sz="100" b="1" dirty="0"/>
          </a:p>
          <a:p>
            <a:pPr>
              <a:lnSpc>
                <a:spcPts val="1500"/>
              </a:lnSpc>
              <a:spcBef>
                <a:spcPts val="0"/>
              </a:spcBef>
            </a:pPr>
            <a:r>
              <a:rPr lang="en-US" sz="1200" dirty="0">
                <a:solidFill>
                  <a:schemeClr val="accent1">
                    <a:lumMod val="50000"/>
                  </a:schemeClr>
                </a:solidFill>
                <a:hlinkClick r:id="rId3">
                  <a:extLst>
                    <a:ext uri="{A12FA001-AC4F-418D-AE19-62706E023703}">
                      <ahyp:hlinkClr xmlns:ahyp="http://schemas.microsoft.com/office/drawing/2018/hyperlinkcolor" val="tx"/>
                    </a:ext>
                  </a:extLst>
                </a:hlinkClick>
              </a:rPr>
              <a:t>The  Minnesota Stormwater Manual Wiki </a:t>
            </a:r>
            <a:r>
              <a:rPr lang="en-US" sz="1200" dirty="0">
                <a:solidFill>
                  <a:schemeClr val="tx1">
                    <a:lumMod val="75000"/>
                    <a:lumOff val="25000"/>
                  </a:schemeClr>
                </a:solidFill>
              </a:rPr>
              <a:t>includes a wealth of helpful resources including a User Guide and supporting research and documentation.</a:t>
            </a:r>
          </a:p>
        </p:txBody>
      </p:sp>
      <p:sp>
        <p:nvSpPr>
          <p:cNvPr id="16" name="Text Placeholder 45">
            <a:extLst>
              <a:ext uri="{FF2B5EF4-FFF2-40B4-BE49-F238E27FC236}">
                <a16:creationId xmlns:a16="http://schemas.microsoft.com/office/drawing/2014/main" id="{28FB74FC-24FA-4E37-8084-553DCE815026}"/>
              </a:ext>
            </a:extLst>
          </p:cNvPr>
          <p:cNvSpPr txBox="1">
            <a:spLocks/>
          </p:cNvSpPr>
          <p:nvPr/>
        </p:nvSpPr>
        <p:spPr>
          <a:xfrm>
            <a:off x="2580388" y="1705159"/>
            <a:ext cx="4289872" cy="4807911"/>
          </a:xfrm>
          <a:prstGeom prst="rect">
            <a:avLst/>
          </a:prstGeom>
          <a:noFill/>
        </p:spPr>
        <p:txBody>
          <a:bodyPr vert="horz" lIns="91440" tIns="45720" rIns="91440" bIns="45720" rtlCol="0" anchor="ctr">
            <a:noAutofit/>
          </a:bodyPr>
          <a:lstStyle>
            <a:lvl1pPr marL="0" indent="0" algn="l" defTabSz="514336" rtl="0" eaLnBrk="1" latinLnBrk="0" hangingPunct="1">
              <a:lnSpc>
                <a:spcPct val="90000"/>
              </a:lnSpc>
              <a:spcBef>
                <a:spcPts val="562"/>
              </a:spcBef>
              <a:buFont typeface="Arial" panose="020B0604020202020204" pitchFamily="34" charset="0"/>
              <a:buNone/>
              <a:defRPr sz="1575" kern="1200">
                <a:solidFill>
                  <a:schemeClr val="tx1"/>
                </a:solidFill>
                <a:latin typeface="+mn-lt"/>
                <a:ea typeface="+mn-ea"/>
                <a:cs typeface="+mn-cs"/>
              </a:defRPr>
            </a:lvl1pPr>
            <a:lvl2pPr marL="257168" indent="0" algn="l" defTabSz="514336" rtl="0" eaLnBrk="1" latinLnBrk="0" hangingPunct="1">
              <a:lnSpc>
                <a:spcPct val="90000"/>
              </a:lnSpc>
              <a:spcBef>
                <a:spcPts val="282"/>
              </a:spcBef>
              <a:buFont typeface="Arial" panose="020B0604020202020204" pitchFamily="34" charset="0"/>
              <a:buNone/>
              <a:defRPr sz="1350" kern="1200">
                <a:solidFill>
                  <a:schemeClr val="tx1"/>
                </a:solidFill>
                <a:latin typeface="+mn-lt"/>
                <a:ea typeface="+mn-ea"/>
                <a:cs typeface="+mn-cs"/>
              </a:defRPr>
            </a:lvl2pPr>
            <a:lvl3pPr marL="514336" indent="0" algn="l" defTabSz="514336" rtl="0" eaLnBrk="1" latinLnBrk="0" hangingPunct="1">
              <a:lnSpc>
                <a:spcPct val="90000"/>
              </a:lnSpc>
              <a:spcBef>
                <a:spcPts val="282"/>
              </a:spcBef>
              <a:buFont typeface="Arial" panose="020B0604020202020204" pitchFamily="34" charset="0"/>
              <a:buNone/>
              <a:defRPr sz="1125" kern="1200">
                <a:solidFill>
                  <a:schemeClr val="tx1"/>
                </a:solidFill>
                <a:latin typeface="+mn-lt"/>
                <a:ea typeface="+mn-ea"/>
                <a:cs typeface="+mn-cs"/>
              </a:defRPr>
            </a:lvl3pPr>
            <a:lvl4pPr marL="771504"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4pPr>
            <a:lvl5pPr marL="1028673"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5pPr>
            <a:lvl6pPr marL="1414425"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593"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761"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5929"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a:lstStyle>
          <a:p>
            <a:pPr>
              <a:lnSpc>
                <a:spcPts val="2000"/>
              </a:lnSpc>
              <a:spcBef>
                <a:spcPts val="0"/>
              </a:spcBef>
              <a:spcAft>
                <a:spcPts val="300"/>
              </a:spcAft>
            </a:pPr>
            <a:r>
              <a:rPr lang="en-US" sz="1400" dirty="0">
                <a:solidFill>
                  <a:schemeClr val="tx1">
                    <a:lumMod val="75000"/>
                    <a:lumOff val="25000"/>
                  </a:schemeClr>
                </a:solidFill>
              </a:rPr>
              <a:t>The calculator is easy to use! Download the tool, read the User Guide, and follow these steps:</a:t>
            </a:r>
          </a:p>
          <a:p>
            <a:pPr>
              <a:lnSpc>
                <a:spcPts val="2000"/>
              </a:lnSpc>
              <a:spcBef>
                <a:spcPts val="0"/>
              </a:spcBef>
              <a:spcAft>
                <a:spcPts val="300"/>
              </a:spcAft>
            </a:pPr>
            <a:r>
              <a:rPr lang="en-US" sz="1400" u="sng" dirty="0">
                <a:solidFill>
                  <a:schemeClr val="tx1">
                    <a:lumMod val="75000"/>
                    <a:lumOff val="25000"/>
                  </a:schemeClr>
                </a:solidFill>
              </a:rPr>
              <a:t>Step 1</a:t>
            </a:r>
            <a:r>
              <a:rPr lang="en-US" sz="1400" dirty="0">
                <a:solidFill>
                  <a:schemeClr val="tx1">
                    <a:lumMod val="75000"/>
                    <a:lumOff val="25000"/>
                  </a:schemeClr>
                </a:solidFill>
              </a:rPr>
              <a:t>: Go to the Read Me tab and familiarize yourself with the inputs and outputs of the calculator. There are three options for data entry:</a:t>
            </a:r>
          </a:p>
          <a:p>
            <a:pPr>
              <a:lnSpc>
                <a:spcPts val="2000"/>
              </a:lnSpc>
              <a:spcBef>
                <a:spcPts val="0"/>
              </a:spcBef>
              <a:spcAft>
                <a:spcPts val="300"/>
              </a:spcAft>
              <a:tabLst>
                <a:tab pos="461963" algn="l"/>
                <a:tab pos="1376363" algn="l"/>
                <a:tab pos="2346325" algn="l"/>
              </a:tabLst>
            </a:pPr>
            <a:r>
              <a:rPr lang="en-US" sz="1400" dirty="0">
                <a:solidFill>
                  <a:schemeClr val="tx1">
                    <a:lumMod val="75000"/>
                    <a:lumOff val="25000"/>
                  </a:schemeClr>
                </a:solidFill>
              </a:rPr>
              <a:t>	</a:t>
            </a:r>
            <a:r>
              <a:rPr lang="en-US" sz="1100" dirty="0">
                <a:solidFill>
                  <a:schemeClr val="tx1">
                    <a:lumMod val="75000"/>
                    <a:lumOff val="25000"/>
                  </a:schemeClr>
                </a:solidFill>
              </a:rPr>
              <a:t>1. Dry mass	2. Wet mass	3. Curb miles swept</a:t>
            </a:r>
          </a:p>
          <a:p>
            <a:pPr>
              <a:lnSpc>
                <a:spcPts val="2000"/>
              </a:lnSpc>
              <a:spcBef>
                <a:spcPts val="0"/>
              </a:spcBef>
              <a:spcAft>
                <a:spcPts val="300"/>
              </a:spcAft>
            </a:pPr>
            <a:r>
              <a:rPr lang="en-US" sz="1400" u="sng" dirty="0">
                <a:solidFill>
                  <a:schemeClr val="tx1">
                    <a:lumMod val="75000"/>
                    <a:lumOff val="25000"/>
                  </a:schemeClr>
                </a:solidFill>
              </a:rPr>
              <a:t>Step 2</a:t>
            </a:r>
            <a:r>
              <a:rPr lang="en-US" sz="1400" dirty="0">
                <a:solidFill>
                  <a:schemeClr val="tx1">
                    <a:lumMod val="75000"/>
                    <a:lumOff val="25000"/>
                  </a:schemeClr>
                </a:solidFill>
              </a:rPr>
              <a:t>: Go to the Calculator tab to enter your data:</a:t>
            </a:r>
          </a:p>
          <a:p>
            <a:pPr marL="194824" indent="-194824">
              <a:lnSpc>
                <a:spcPts val="2000"/>
              </a:lnSpc>
              <a:spcBef>
                <a:spcPts val="0"/>
              </a:spcBef>
              <a:spcAft>
                <a:spcPts val="300"/>
              </a:spcAft>
              <a:buFont typeface="Arial" panose="020B0604020202020204" pitchFamily="34" charset="0"/>
              <a:buChar char="•"/>
            </a:pPr>
            <a:r>
              <a:rPr lang="en-US" sz="1400" dirty="0">
                <a:solidFill>
                  <a:schemeClr val="tx1">
                    <a:lumMod val="75000"/>
                    <a:lumOff val="25000"/>
                  </a:schemeClr>
                </a:solidFill>
              </a:rPr>
              <a:t>Name your project or watershed</a:t>
            </a:r>
          </a:p>
          <a:p>
            <a:pPr marL="194824" indent="-194824">
              <a:lnSpc>
                <a:spcPts val="2000"/>
              </a:lnSpc>
              <a:spcBef>
                <a:spcPts val="0"/>
              </a:spcBef>
              <a:spcAft>
                <a:spcPts val="300"/>
              </a:spcAft>
              <a:buFont typeface="Arial" panose="020B0604020202020204" pitchFamily="34" charset="0"/>
              <a:buChar char="•"/>
            </a:pPr>
            <a:r>
              <a:rPr lang="en-US" sz="1400" dirty="0">
                <a:solidFill>
                  <a:schemeClr val="tx1">
                    <a:lumMod val="75000"/>
                    <a:lumOff val="25000"/>
                  </a:schemeClr>
                </a:solidFill>
              </a:rPr>
              <a:t>Choose your input data type (1, 2, or 3 above)</a:t>
            </a:r>
          </a:p>
          <a:p>
            <a:pPr marL="194824" indent="-194824">
              <a:lnSpc>
                <a:spcPts val="2000"/>
              </a:lnSpc>
              <a:spcBef>
                <a:spcPts val="0"/>
              </a:spcBef>
              <a:spcAft>
                <a:spcPts val="300"/>
              </a:spcAft>
              <a:buFont typeface="Arial" panose="020B0604020202020204" pitchFamily="34" charset="0"/>
              <a:buChar char="•"/>
            </a:pPr>
            <a:r>
              <a:rPr lang="en-US" sz="1400" dirty="0">
                <a:solidFill>
                  <a:schemeClr val="tx1">
                    <a:lumMod val="75000"/>
                    <a:lumOff val="25000"/>
                  </a:schemeClr>
                </a:solidFill>
              </a:rPr>
              <a:t>Enter additional data where available/required (season, organic matter, and/or moisture)</a:t>
            </a:r>
          </a:p>
          <a:p>
            <a:pPr>
              <a:lnSpc>
                <a:spcPts val="2000"/>
              </a:lnSpc>
              <a:spcBef>
                <a:spcPts val="0"/>
              </a:spcBef>
              <a:spcAft>
                <a:spcPts val="300"/>
              </a:spcAft>
            </a:pPr>
            <a:r>
              <a:rPr lang="en-US" sz="1400" u="sng" dirty="0">
                <a:solidFill>
                  <a:schemeClr val="tx1">
                    <a:lumMod val="75000"/>
                    <a:lumOff val="25000"/>
                  </a:schemeClr>
                </a:solidFill>
              </a:rPr>
              <a:t>Step 3</a:t>
            </a:r>
            <a:r>
              <a:rPr lang="en-US" sz="1400" dirty="0">
                <a:solidFill>
                  <a:schemeClr val="tx1">
                    <a:lumMod val="75000"/>
                    <a:lumOff val="25000"/>
                  </a:schemeClr>
                </a:solidFill>
              </a:rPr>
              <a:t>: On the Tracking tab, record your inputs and outputs for your records</a:t>
            </a:r>
          </a:p>
          <a:p>
            <a:pPr>
              <a:lnSpc>
                <a:spcPts val="2000"/>
              </a:lnSpc>
              <a:spcBef>
                <a:spcPts val="0"/>
              </a:spcBef>
              <a:spcAft>
                <a:spcPts val="300"/>
              </a:spcAft>
            </a:pPr>
            <a:r>
              <a:rPr lang="en-US" sz="1400" u="sng" dirty="0">
                <a:solidFill>
                  <a:schemeClr val="tx1">
                    <a:lumMod val="75000"/>
                    <a:lumOff val="25000"/>
                  </a:schemeClr>
                </a:solidFill>
              </a:rPr>
              <a:t>Step 4</a:t>
            </a:r>
            <a:r>
              <a:rPr lang="en-US" sz="1400" dirty="0">
                <a:solidFill>
                  <a:schemeClr val="tx1">
                    <a:lumMod val="75000"/>
                    <a:lumOff val="25000"/>
                  </a:schemeClr>
                </a:solidFill>
              </a:rPr>
              <a:t>: The Calculator automatically tabulates the Total Phosphorus in pounds removed by your street sweeping efforts</a:t>
            </a:r>
          </a:p>
        </p:txBody>
      </p:sp>
      <p:grpSp>
        <p:nvGrpSpPr>
          <p:cNvPr id="3" name="Group 2">
            <a:extLst>
              <a:ext uri="{FF2B5EF4-FFF2-40B4-BE49-F238E27FC236}">
                <a16:creationId xmlns:a16="http://schemas.microsoft.com/office/drawing/2014/main" id="{630D1766-F3D7-4EFF-9D3B-C98F4931B312}"/>
              </a:ext>
            </a:extLst>
          </p:cNvPr>
          <p:cNvGrpSpPr/>
          <p:nvPr/>
        </p:nvGrpSpPr>
        <p:grpSpPr>
          <a:xfrm>
            <a:off x="2571473" y="101650"/>
            <a:ext cx="4161443" cy="720153"/>
            <a:chOff x="2571474" y="34773"/>
            <a:chExt cx="4315340" cy="742457"/>
          </a:xfrm>
        </p:grpSpPr>
        <p:sp>
          <p:nvSpPr>
            <p:cNvPr id="2" name="Rectangle 1">
              <a:extLst>
                <a:ext uri="{FF2B5EF4-FFF2-40B4-BE49-F238E27FC236}">
                  <a16:creationId xmlns:a16="http://schemas.microsoft.com/office/drawing/2014/main" id="{9D5B710F-E86F-41AA-9466-574CDB396E1E}"/>
                </a:ext>
              </a:extLst>
            </p:cNvPr>
            <p:cNvSpPr/>
            <p:nvPr/>
          </p:nvSpPr>
          <p:spPr>
            <a:xfrm>
              <a:off x="2571474" y="34773"/>
              <a:ext cx="4315340" cy="742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go&#10;&#10;Description automatically generated">
              <a:extLst>
                <a:ext uri="{FF2B5EF4-FFF2-40B4-BE49-F238E27FC236}">
                  <a16:creationId xmlns:a16="http://schemas.microsoft.com/office/drawing/2014/main" id="{D4A2A8A5-81C4-4E89-8F3F-A44A9B386FE4}"/>
                </a:ext>
              </a:extLst>
            </p:cNvPr>
            <p:cNvPicPr>
              <a:picLocks noChangeAspect="1"/>
            </p:cNvPicPr>
            <p:nvPr/>
          </p:nvPicPr>
          <p:blipFill>
            <a:blip r:embed="rId4"/>
            <a:stretch>
              <a:fillRect/>
            </a:stretch>
          </p:blipFill>
          <p:spPr>
            <a:xfrm>
              <a:off x="2950948" y="107539"/>
              <a:ext cx="3516254" cy="596924"/>
            </a:xfrm>
            <a:prstGeom prst="rect">
              <a:avLst/>
            </a:prstGeom>
          </p:spPr>
        </p:pic>
      </p:grpSp>
      <p:grpSp>
        <p:nvGrpSpPr>
          <p:cNvPr id="15" name="Group 14">
            <a:extLst>
              <a:ext uri="{FF2B5EF4-FFF2-40B4-BE49-F238E27FC236}">
                <a16:creationId xmlns:a16="http://schemas.microsoft.com/office/drawing/2014/main" id="{782552CA-24FC-4652-89C7-D41295F054B6}"/>
              </a:ext>
            </a:extLst>
          </p:cNvPr>
          <p:cNvGrpSpPr/>
          <p:nvPr/>
        </p:nvGrpSpPr>
        <p:grpSpPr>
          <a:xfrm>
            <a:off x="-60741" y="-1574"/>
            <a:ext cx="2636476" cy="1509370"/>
            <a:chOff x="2524556" y="5113686"/>
            <a:chExt cx="2628082" cy="1502824"/>
          </a:xfrm>
        </p:grpSpPr>
        <p:pic>
          <p:nvPicPr>
            <p:cNvPr id="4" name="Picture 3" descr="A picture containing outdoor, ground, tree, grass&#10;&#10;Description automatically generated">
              <a:extLst>
                <a:ext uri="{FF2B5EF4-FFF2-40B4-BE49-F238E27FC236}">
                  <a16:creationId xmlns:a16="http://schemas.microsoft.com/office/drawing/2014/main" id="{56C82410-398B-4583-8088-EF2CD2C84725}"/>
                </a:ext>
              </a:extLst>
            </p:cNvPr>
            <p:cNvPicPr>
              <a:picLocks noChangeAspect="1"/>
            </p:cNvPicPr>
            <p:nvPr/>
          </p:nvPicPr>
          <p:blipFill rotWithShape="1">
            <a:blip r:embed="rId5"/>
            <a:srcRect l="17237" t="3685" r="23192" b="50000"/>
            <a:stretch/>
          </p:blipFill>
          <p:spPr>
            <a:xfrm>
              <a:off x="2585103" y="5113686"/>
              <a:ext cx="2567535" cy="1492858"/>
            </a:xfrm>
            <a:prstGeom prst="rect">
              <a:avLst/>
            </a:prstGeom>
            <a:ln>
              <a:noFill/>
            </a:ln>
          </p:spPr>
        </p:pic>
        <p:sp>
          <p:nvSpPr>
            <p:cNvPr id="8" name="TextBox 7">
              <a:extLst>
                <a:ext uri="{FF2B5EF4-FFF2-40B4-BE49-F238E27FC236}">
                  <a16:creationId xmlns:a16="http://schemas.microsoft.com/office/drawing/2014/main" id="{9F875EDC-425E-471C-BFA2-D3BF68102911}"/>
                </a:ext>
              </a:extLst>
            </p:cNvPr>
            <p:cNvSpPr txBox="1"/>
            <p:nvPr/>
          </p:nvSpPr>
          <p:spPr>
            <a:xfrm>
              <a:off x="2524556" y="6417323"/>
              <a:ext cx="1430439" cy="199187"/>
            </a:xfrm>
            <a:prstGeom prst="rect">
              <a:avLst/>
            </a:prstGeom>
            <a:noFill/>
          </p:spPr>
          <p:txBody>
            <a:bodyPr wrap="none" rtlCol="0">
              <a:spAutoFit/>
            </a:bodyPr>
            <a:lstStyle/>
            <a:p>
              <a:r>
                <a:rPr lang="en-US" sz="700" dirty="0">
                  <a:solidFill>
                    <a:schemeClr val="bg1"/>
                  </a:solidFill>
                </a:rPr>
                <a:t>Image Credit: City of St. Cloud</a:t>
              </a:r>
            </a:p>
          </p:txBody>
        </p:sp>
      </p:grpSp>
      <p:grpSp>
        <p:nvGrpSpPr>
          <p:cNvPr id="18" name="Group 17">
            <a:extLst>
              <a:ext uri="{FF2B5EF4-FFF2-40B4-BE49-F238E27FC236}">
                <a16:creationId xmlns:a16="http://schemas.microsoft.com/office/drawing/2014/main" id="{3C7D9D1B-9316-46E0-9DE5-0F2B969C1423}"/>
              </a:ext>
            </a:extLst>
          </p:cNvPr>
          <p:cNvGrpSpPr/>
          <p:nvPr/>
        </p:nvGrpSpPr>
        <p:grpSpPr>
          <a:xfrm>
            <a:off x="2564945" y="6547100"/>
            <a:ext cx="4297486" cy="2624725"/>
            <a:chOff x="2550999" y="1944501"/>
            <a:chExt cx="4325166" cy="2718255"/>
          </a:xfrm>
        </p:grpSpPr>
        <p:pic>
          <p:nvPicPr>
            <p:cNvPr id="29" name="Picture 28" descr="A picture containing outdoor, grass&#10;&#10;Description automatically generated">
              <a:extLst>
                <a:ext uri="{FF2B5EF4-FFF2-40B4-BE49-F238E27FC236}">
                  <a16:creationId xmlns:a16="http://schemas.microsoft.com/office/drawing/2014/main" id="{D29F41F4-A0C0-40D7-BBF4-06BC6A52C627}"/>
                </a:ext>
              </a:extLst>
            </p:cNvPr>
            <p:cNvPicPr>
              <a:picLocks noChangeAspect="1"/>
            </p:cNvPicPr>
            <p:nvPr/>
          </p:nvPicPr>
          <p:blipFill rotWithShape="1">
            <a:blip r:embed="rId6"/>
            <a:srcRect l="2341" t="10305" r="3807" b="2692"/>
            <a:stretch/>
          </p:blipFill>
          <p:spPr>
            <a:xfrm>
              <a:off x="2563456" y="1944501"/>
              <a:ext cx="4312709" cy="2709166"/>
            </a:xfrm>
            <a:prstGeom prst="rect">
              <a:avLst/>
            </a:prstGeom>
          </p:spPr>
        </p:pic>
        <p:sp>
          <p:nvSpPr>
            <p:cNvPr id="20" name="TextBox 19">
              <a:extLst>
                <a:ext uri="{FF2B5EF4-FFF2-40B4-BE49-F238E27FC236}">
                  <a16:creationId xmlns:a16="http://schemas.microsoft.com/office/drawing/2014/main" id="{B6BAFB92-EFAE-480D-A48E-3089FD78F191}"/>
                </a:ext>
              </a:extLst>
            </p:cNvPr>
            <p:cNvSpPr txBox="1"/>
            <p:nvPr/>
          </p:nvSpPr>
          <p:spPr>
            <a:xfrm>
              <a:off x="2550999" y="4455572"/>
              <a:ext cx="1881717" cy="207184"/>
            </a:xfrm>
            <a:prstGeom prst="rect">
              <a:avLst/>
            </a:prstGeom>
            <a:noFill/>
          </p:spPr>
          <p:txBody>
            <a:bodyPr wrap="square" rtlCol="0">
              <a:spAutoFit/>
            </a:bodyPr>
            <a:lstStyle/>
            <a:p>
              <a:r>
                <a:rPr lang="en-US" sz="700" dirty="0">
                  <a:solidFill>
                    <a:schemeClr val="bg1"/>
                  </a:solidFill>
                </a:rPr>
                <a:t>Image Credit: Dr. Sarah Hobbie</a:t>
              </a:r>
            </a:p>
          </p:txBody>
        </p:sp>
      </p:grpSp>
      <p:cxnSp>
        <p:nvCxnSpPr>
          <p:cNvPr id="24" name="Straight Connector 23">
            <a:extLst>
              <a:ext uri="{FF2B5EF4-FFF2-40B4-BE49-F238E27FC236}">
                <a16:creationId xmlns:a16="http://schemas.microsoft.com/office/drawing/2014/main" id="{E44B859A-916A-4A77-888D-CEA10C079345}"/>
              </a:ext>
            </a:extLst>
          </p:cNvPr>
          <p:cNvCxnSpPr>
            <a:cxnSpLocks/>
          </p:cNvCxnSpPr>
          <p:nvPr/>
        </p:nvCxnSpPr>
        <p:spPr>
          <a:xfrm>
            <a:off x="2582965" y="1717863"/>
            <a:ext cx="4293862" cy="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5">
            <a:extLst>
              <a:ext uri="{FF2B5EF4-FFF2-40B4-BE49-F238E27FC236}">
                <a16:creationId xmlns:a16="http://schemas.microsoft.com/office/drawing/2014/main" id="{99332477-1E4D-4AED-8C5A-3575896DD1D5}"/>
              </a:ext>
            </a:extLst>
          </p:cNvPr>
          <p:cNvSpPr txBox="1">
            <a:spLocks/>
          </p:cNvSpPr>
          <p:nvPr/>
        </p:nvSpPr>
        <p:spPr>
          <a:xfrm>
            <a:off x="-16747" y="1629204"/>
            <a:ext cx="2581692" cy="386110"/>
          </a:xfrm>
          <a:prstGeom prst="rect">
            <a:avLst/>
          </a:prstGeom>
        </p:spPr>
        <p:txBody>
          <a:bodyPr anchor="ctr"/>
          <a:lstStyle>
            <a:lvl1pPr marL="0" indent="0" algn="l" defTabSz="514336" rtl="0" eaLnBrk="1" latinLnBrk="0" hangingPunct="1">
              <a:lnSpc>
                <a:spcPct val="90000"/>
              </a:lnSpc>
              <a:spcBef>
                <a:spcPts val="562"/>
              </a:spcBef>
              <a:buFont typeface="Arial" panose="020B0604020202020204" pitchFamily="34" charset="0"/>
              <a:buNone/>
              <a:defRPr sz="1575" kern="1200">
                <a:solidFill>
                  <a:schemeClr val="tx1"/>
                </a:solidFill>
                <a:latin typeface="+mn-lt"/>
                <a:ea typeface="+mn-ea"/>
                <a:cs typeface="+mn-cs"/>
              </a:defRPr>
            </a:lvl1pPr>
            <a:lvl2pPr marL="257168" indent="0" algn="l" defTabSz="514336" rtl="0" eaLnBrk="1" latinLnBrk="0" hangingPunct="1">
              <a:lnSpc>
                <a:spcPct val="90000"/>
              </a:lnSpc>
              <a:spcBef>
                <a:spcPts val="282"/>
              </a:spcBef>
              <a:buFont typeface="Arial" panose="020B0604020202020204" pitchFamily="34" charset="0"/>
              <a:buNone/>
              <a:defRPr sz="1350" kern="1200">
                <a:solidFill>
                  <a:schemeClr val="tx1"/>
                </a:solidFill>
                <a:latin typeface="+mn-lt"/>
                <a:ea typeface="+mn-ea"/>
                <a:cs typeface="+mn-cs"/>
              </a:defRPr>
            </a:lvl2pPr>
            <a:lvl3pPr marL="514336" indent="0" algn="l" defTabSz="514336" rtl="0" eaLnBrk="1" latinLnBrk="0" hangingPunct="1">
              <a:lnSpc>
                <a:spcPct val="90000"/>
              </a:lnSpc>
              <a:spcBef>
                <a:spcPts val="282"/>
              </a:spcBef>
              <a:buFont typeface="Arial" panose="020B0604020202020204" pitchFamily="34" charset="0"/>
              <a:buNone/>
              <a:defRPr sz="1125" kern="1200">
                <a:solidFill>
                  <a:schemeClr val="tx1"/>
                </a:solidFill>
                <a:latin typeface="+mn-lt"/>
                <a:ea typeface="+mn-ea"/>
                <a:cs typeface="+mn-cs"/>
              </a:defRPr>
            </a:lvl3pPr>
            <a:lvl4pPr marL="771504"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4pPr>
            <a:lvl5pPr marL="1028673"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5pPr>
            <a:lvl6pPr marL="1414425"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593"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761"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5929"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a:lstStyle>
          <a:p>
            <a:r>
              <a:rPr lang="en-US" sz="1909" b="1" dirty="0">
                <a:solidFill>
                  <a:schemeClr val="tx1">
                    <a:lumMod val="75000"/>
                    <a:lumOff val="25000"/>
                  </a:schemeClr>
                </a:solidFill>
                <a:latin typeface="+mj-lt"/>
              </a:rPr>
              <a:t>Tool Overview</a:t>
            </a:r>
          </a:p>
        </p:txBody>
      </p:sp>
      <p:sp>
        <p:nvSpPr>
          <p:cNvPr id="32" name="Text Placeholder 5">
            <a:extLst>
              <a:ext uri="{FF2B5EF4-FFF2-40B4-BE49-F238E27FC236}">
                <a16:creationId xmlns:a16="http://schemas.microsoft.com/office/drawing/2014/main" id="{9361E19A-0DD1-4555-A2FD-5461495F9C92}"/>
              </a:ext>
            </a:extLst>
          </p:cNvPr>
          <p:cNvSpPr txBox="1">
            <a:spLocks/>
          </p:cNvSpPr>
          <p:nvPr/>
        </p:nvSpPr>
        <p:spPr>
          <a:xfrm>
            <a:off x="-1531" y="7241623"/>
            <a:ext cx="2581692" cy="384048"/>
          </a:xfrm>
          <a:prstGeom prst="rect">
            <a:avLst/>
          </a:prstGeom>
        </p:spPr>
        <p:txBody>
          <a:bodyPr anchor="ctr"/>
          <a:lstStyle>
            <a:lvl1pPr marL="0" indent="0" algn="l" defTabSz="514336" rtl="0" eaLnBrk="1" latinLnBrk="0" hangingPunct="1">
              <a:lnSpc>
                <a:spcPct val="90000"/>
              </a:lnSpc>
              <a:spcBef>
                <a:spcPts val="562"/>
              </a:spcBef>
              <a:buFont typeface="Arial" panose="020B0604020202020204" pitchFamily="34" charset="0"/>
              <a:buNone/>
              <a:defRPr sz="1575" kern="1200">
                <a:solidFill>
                  <a:schemeClr val="tx1"/>
                </a:solidFill>
                <a:latin typeface="+mn-lt"/>
                <a:ea typeface="+mn-ea"/>
                <a:cs typeface="+mn-cs"/>
              </a:defRPr>
            </a:lvl1pPr>
            <a:lvl2pPr marL="257168" indent="0" algn="l" defTabSz="514336" rtl="0" eaLnBrk="1" latinLnBrk="0" hangingPunct="1">
              <a:lnSpc>
                <a:spcPct val="90000"/>
              </a:lnSpc>
              <a:spcBef>
                <a:spcPts val="282"/>
              </a:spcBef>
              <a:buFont typeface="Arial" panose="020B0604020202020204" pitchFamily="34" charset="0"/>
              <a:buNone/>
              <a:defRPr sz="1350" kern="1200">
                <a:solidFill>
                  <a:schemeClr val="tx1"/>
                </a:solidFill>
                <a:latin typeface="+mn-lt"/>
                <a:ea typeface="+mn-ea"/>
                <a:cs typeface="+mn-cs"/>
              </a:defRPr>
            </a:lvl2pPr>
            <a:lvl3pPr marL="514336" indent="0" algn="l" defTabSz="514336" rtl="0" eaLnBrk="1" latinLnBrk="0" hangingPunct="1">
              <a:lnSpc>
                <a:spcPct val="90000"/>
              </a:lnSpc>
              <a:spcBef>
                <a:spcPts val="282"/>
              </a:spcBef>
              <a:buFont typeface="Arial" panose="020B0604020202020204" pitchFamily="34" charset="0"/>
              <a:buNone/>
              <a:defRPr sz="1125" kern="1200">
                <a:solidFill>
                  <a:schemeClr val="tx1"/>
                </a:solidFill>
                <a:latin typeface="+mn-lt"/>
                <a:ea typeface="+mn-ea"/>
                <a:cs typeface="+mn-cs"/>
              </a:defRPr>
            </a:lvl3pPr>
            <a:lvl4pPr marL="771504"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4pPr>
            <a:lvl5pPr marL="1028673"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5pPr>
            <a:lvl6pPr marL="1414425"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593"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761"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5929"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a:lstStyle>
          <a:p>
            <a:r>
              <a:rPr lang="en-US" sz="1909" b="1" dirty="0">
                <a:solidFill>
                  <a:schemeClr val="tx1">
                    <a:lumMod val="75000"/>
                    <a:lumOff val="25000"/>
                  </a:schemeClr>
                </a:solidFill>
                <a:latin typeface="+mj-lt"/>
              </a:rPr>
              <a:t>Did you know?</a:t>
            </a:r>
          </a:p>
        </p:txBody>
      </p:sp>
      <p:sp>
        <p:nvSpPr>
          <p:cNvPr id="33" name="Text Placeholder 39">
            <a:extLst>
              <a:ext uri="{FF2B5EF4-FFF2-40B4-BE49-F238E27FC236}">
                <a16:creationId xmlns:a16="http://schemas.microsoft.com/office/drawing/2014/main" id="{FDC81EFB-6D61-4CFE-923A-7FB1515111D4}"/>
              </a:ext>
            </a:extLst>
          </p:cNvPr>
          <p:cNvSpPr txBox="1">
            <a:spLocks/>
          </p:cNvSpPr>
          <p:nvPr/>
        </p:nvSpPr>
        <p:spPr>
          <a:xfrm>
            <a:off x="-13564" y="7513938"/>
            <a:ext cx="2581692" cy="1545842"/>
          </a:xfrm>
          <a:prstGeom prst="rect">
            <a:avLst/>
          </a:prstGeom>
        </p:spPr>
        <p:txBody>
          <a:bodyPr anchor="ctr">
            <a:noAutofit/>
          </a:bodyPr>
          <a:lstStyle>
            <a:lvl1pPr marL="0" indent="0" algn="l" defTabSz="514336" rtl="0" eaLnBrk="1" latinLnBrk="0" hangingPunct="1">
              <a:lnSpc>
                <a:spcPct val="90000"/>
              </a:lnSpc>
              <a:spcBef>
                <a:spcPts val="562"/>
              </a:spcBef>
              <a:buFont typeface="Arial" panose="020B0604020202020204" pitchFamily="34" charset="0"/>
              <a:buNone/>
              <a:defRPr sz="1575" kern="1200">
                <a:solidFill>
                  <a:schemeClr val="tx1"/>
                </a:solidFill>
                <a:latin typeface="+mn-lt"/>
                <a:ea typeface="+mn-ea"/>
                <a:cs typeface="+mn-cs"/>
              </a:defRPr>
            </a:lvl1pPr>
            <a:lvl2pPr marL="257168" indent="0" algn="l" defTabSz="514336" rtl="0" eaLnBrk="1" latinLnBrk="0" hangingPunct="1">
              <a:lnSpc>
                <a:spcPct val="90000"/>
              </a:lnSpc>
              <a:spcBef>
                <a:spcPts val="282"/>
              </a:spcBef>
              <a:buFont typeface="Arial" panose="020B0604020202020204" pitchFamily="34" charset="0"/>
              <a:buNone/>
              <a:defRPr sz="1350" kern="1200">
                <a:solidFill>
                  <a:schemeClr val="tx1"/>
                </a:solidFill>
                <a:latin typeface="+mn-lt"/>
                <a:ea typeface="+mn-ea"/>
                <a:cs typeface="+mn-cs"/>
              </a:defRPr>
            </a:lvl2pPr>
            <a:lvl3pPr marL="514336" indent="0" algn="l" defTabSz="514336" rtl="0" eaLnBrk="1" latinLnBrk="0" hangingPunct="1">
              <a:lnSpc>
                <a:spcPct val="90000"/>
              </a:lnSpc>
              <a:spcBef>
                <a:spcPts val="282"/>
              </a:spcBef>
              <a:buFont typeface="Arial" panose="020B0604020202020204" pitchFamily="34" charset="0"/>
              <a:buNone/>
              <a:defRPr sz="1125" kern="1200">
                <a:solidFill>
                  <a:schemeClr val="tx1"/>
                </a:solidFill>
                <a:latin typeface="+mn-lt"/>
                <a:ea typeface="+mn-ea"/>
                <a:cs typeface="+mn-cs"/>
              </a:defRPr>
            </a:lvl3pPr>
            <a:lvl4pPr marL="771504"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4pPr>
            <a:lvl5pPr marL="1028673" indent="0" algn="l" defTabSz="514336" rtl="0" eaLnBrk="1" latinLnBrk="0" hangingPunct="1">
              <a:lnSpc>
                <a:spcPct val="90000"/>
              </a:lnSpc>
              <a:spcBef>
                <a:spcPts val="282"/>
              </a:spcBef>
              <a:buFont typeface="Arial" panose="020B0604020202020204" pitchFamily="34" charset="0"/>
              <a:buNone/>
              <a:defRPr sz="1012" kern="1200">
                <a:solidFill>
                  <a:schemeClr val="tx1"/>
                </a:solidFill>
                <a:latin typeface="+mn-lt"/>
                <a:ea typeface="+mn-ea"/>
                <a:cs typeface="+mn-cs"/>
              </a:defRPr>
            </a:lvl5pPr>
            <a:lvl6pPr marL="1414425"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6pPr>
            <a:lvl7pPr marL="1671593"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7pPr>
            <a:lvl8pPr marL="1928761"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8pPr>
            <a:lvl9pPr marL="2185929" indent="-128584" algn="l" defTabSz="514336" rtl="0" eaLnBrk="1" latinLnBrk="0" hangingPunct="1">
              <a:lnSpc>
                <a:spcPct val="90000"/>
              </a:lnSpc>
              <a:spcBef>
                <a:spcPts val="282"/>
              </a:spcBef>
              <a:buFont typeface="Arial" panose="020B0604020202020204" pitchFamily="34" charset="0"/>
              <a:buChar char="•"/>
              <a:defRPr sz="1012" kern="1200">
                <a:solidFill>
                  <a:schemeClr val="tx1"/>
                </a:solidFill>
                <a:latin typeface="+mn-lt"/>
                <a:ea typeface="+mn-ea"/>
                <a:cs typeface="+mn-cs"/>
              </a:defRPr>
            </a:lvl9pPr>
          </a:lstStyle>
          <a:p>
            <a:pPr>
              <a:lnSpc>
                <a:spcPts val="1500"/>
              </a:lnSpc>
              <a:spcBef>
                <a:spcPts val="0"/>
              </a:spcBef>
            </a:pPr>
            <a:r>
              <a:rPr lang="en-US" sz="1200" dirty="0">
                <a:solidFill>
                  <a:schemeClr val="tx1">
                    <a:lumMod val="75000"/>
                    <a:lumOff val="25000"/>
                  </a:schemeClr>
                </a:solidFill>
              </a:rPr>
              <a:t>University of Minnesota data show that tree litterfall can contribute 37% - 64% of the total phosphorus in stormwater runoff. Cleaning up leaf litter year-round can reduce phosphorus and other contaminants reaching waterways!</a:t>
            </a:r>
          </a:p>
        </p:txBody>
      </p:sp>
    </p:spTree>
    <p:extLst>
      <p:ext uri="{BB962C8B-B14F-4D97-AF65-F5344CB8AC3E}">
        <p14:creationId xmlns:p14="http://schemas.microsoft.com/office/powerpoint/2010/main" val="569082409"/>
      </p:ext>
    </p:extLst>
  </p:cSld>
  <p:clrMapOvr>
    <a:masterClrMapping/>
  </p:clrMapOvr>
</p:sld>
</file>

<file path=ppt/theme/theme1.xml><?xml version="1.0" encoding="utf-8"?>
<a:theme xmlns:a="http://schemas.openxmlformats.org/drawingml/2006/main" name="Option 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2">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ellow Accent Brochure_02_Win32_CA_JB_v3" id="{E8F0F226-BBBA-41AA-9134-955A6923E614}" vid="{B1902A4E-1C7E-4933-A6CB-A1A001CBAC5F}"/>
    </a:ext>
  </a:extLst>
</a:theme>
</file>

<file path=ppt/theme/theme2.xml><?xml version="1.0" encoding="utf-8"?>
<a:theme xmlns:a="http://schemas.openxmlformats.org/drawingml/2006/main" name="Option 2">
  <a:themeElements>
    <a:clrScheme name="Yellow Brochure">
      <a:dk1>
        <a:sysClr val="windowText" lastClr="000000"/>
      </a:dk1>
      <a:lt1>
        <a:sysClr val="window" lastClr="FFFFFF"/>
      </a:lt1>
      <a:dk2>
        <a:srgbClr val="44546A"/>
      </a:dk2>
      <a:lt2>
        <a:srgbClr val="E7E6E6"/>
      </a:lt2>
      <a:accent1>
        <a:srgbClr val="F8DB02"/>
      </a:accent1>
      <a:accent2>
        <a:srgbClr val="F6F5F1"/>
      </a:accent2>
      <a:accent3>
        <a:srgbClr val="686764"/>
      </a:accent3>
      <a:accent4>
        <a:srgbClr val="1B1B1B"/>
      </a:accent4>
      <a:accent5>
        <a:srgbClr val="D6C666"/>
      </a:accent5>
      <a:accent6>
        <a:srgbClr val="008DF6"/>
      </a:accent6>
      <a:hlink>
        <a:srgbClr val="0563C1"/>
      </a:hlink>
      <a:folHlink>
        <a:srgbClr val="954F72"/>
      </a:folHlink>
    </a:clrScheme>
    <a:fontScheme name="Custom 4">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Yellow Accent Brochure_02_Win32_CA_JB_v3" id="{E8F0F226-BBBA-41AA-9134-955A6923E614}" vid="{54FEF6AC-E17A-46C3-8802-6D30F3A152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6E7BB892F0444870B9B4A3A1C45CB" ma:contentTypeVersion="12" ma:contentTypeDescription="Create a new document." ma:contentTypeScope="" ma:versionID="b79e0c22475b95335f942ae3a392aa03">
  <xsd:schema xmlns:xsd="http://www.w3.org/2001/XMLSchema" xmlns:xs="http://www.w3.org/2001/XMLSchema" xmlns:p="http://schemas.microsoft.com/office/2006/metadata/properties" xmlns:ns2="e62c2974-e2f1-4d67-a82f-189208419034" xmlns:ns3="abb3e760-bdc6-4063-8092-c532fe7739f1" targetNamespace="http://schemas.microsoft.com/office/2006/metadata/properties" ma:root="true" ma:fieldsID="b79f2f0f1feba74e5ba5689407a524d6" ns2:_="" ns3:_="">
    <xsd:import namespace="e62c2974-e2f1-4d67-a82f-189208419034"/>
    <xsd:import namespace="abb3e760-bdc6-4063-8092-c532fe7739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c2974-e2f1-4d67-a82f-189208419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3e760-bdc6-4063-8092-c532fe7739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62c2974-e2f1-4d67-a82f-189208419034" xsi:nil="true"/>
  </documentManagement>
</p:properties>
</file>

<file path=customXml/itemProps1.xml><?xml version="1.0" encoding="utf-8"?>
<ds:datastoreItem xmlns:ds="http://schemas.openxmlformats.org/officeDocument/2006/customXml" ds:itemID="{4B85D325-23B8-40FF-B8C7-0A411B540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c2974-e2f1-4d67-a82f-189208419034"/>
    <ds:schemaRef ds:uri="abb3e760-bdc6-4063-8092-c532fe773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C39CA-9915-47FC-83A1-6E8C207A3BE4}">
  <ds:schemaRefs>
    <ds:schemaRef ds:uri="http://schemas.microsoft.com/sharepoint/v3/contenttype/forms"/>
  </ds:schemaRefs>
</ds:datastoreItem>
</file>

<file path=customXml/itemProps3.xml><?xml version="1.0" encoding="utf-8"?>
<ds:datastoreItem xmlns:ds="http://schemas.openxmlformats.org/officeDocument/2006/customXml" ds:itemID="{10C740B6-F6CE-4D30-A20A-371284ACF789}">
  <ds:schemaRefs>
    <ds:schemaRef ds:uri="http://schemas.microsoft.com/office/infopath/2007/PartnerControls"/>
    <ds:schemaRef ds:uri="http://purl.org/dc/terms/"/>
    <ds:schemaRef ds:uri="e62c2974-e2f1-4d67-a82f-189208419034"/>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abb3e760-bdc6-4063-8092-c532fe7739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Yellow brochure</Template>
  <TotalTime>24661</TotalTime>
  <Words>319</Words>
  <Application>Microsoft Office PowerPoint</Application>
  <PresentationFormat>Letter Paper (8.5x11 in)</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Avenir Next LT Pro</vt:lpstr>
      <vt:lpstr>Calibri</vt:lpstr>
      <vt:lpstr>Posterama</vt:lpstr>
      <vt:lpstr>Option 1</vt:lpstr>
      <vt:lpstr>Option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VANARSDEL</dc:title>
  <dc:creator>Berk, Adrianna</dc:creator>
  <cp:lastModifiedBy>Trojan, Mike (MPCA)</cp:lastModifiedBy>
  <cp:revision>36</cp:revision>
  <dcterms:created xsi:type="dcterms:W3CDTF">2021-08-04T13:46:32Z</dcterms:created>
  <dcterms:modified xsi:type="dcterms:W3CDTF">2021-12-30T20:10:09Z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0x010100B196E7BB892F0444870B9B4A3A1C45CB</vt:lpwstr>
  </property>
</Properties>
</file>