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notesMasterIdLst>
    <p:notesMasterId r:id="rId15"/>
  </p:notesMasterIdLst>
  <p:sldIdLst>
    <p:sldId id="260" r:id="rId5"/>
    <p:sldId id="267" r:id="rId6"/>
    <p:sldId id="257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lloy, Aileen" initials="MA" lastIdx="7" clrIdx="0">
    <p:extLst>
      <p:ext uri="{19B8F6BF-5375-455C-9EA6-DF929625EA0E}">
        <p15:presenceInfo xmlns:p15="http://schemas.microsoft.com/office/powerpoint/2012/main" userId="S::Aileen.Molloy@tetratech.com::1ab567ef-fc6e-49c7-9386-0b19db5957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A12A0D-670E-449F-9E29-8E7DE94011AB}" v="200" dt="2021-05-12T13:26:07.598"/>
    <p1510:client id="{0C608B82-7BCB-4F45-8858-C535462A8274}" v="201" dt="2021-05-13T01:27:17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9" autoAdjust="0"/>
    <p:restoredTop sz="79781" autoAdjust="0"/>
  </p:normalViewPr>
  <p:slideViewPr>
    <p:cSldViewPr snapToGrid="0">
      <p:cViewPr varScale="1">
        <p:scale>
          <a:sx n="53" d="100"/>
          <a:sy n="53" d="100"/>
        </p:scale>
        <p:origin x="92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Sheet1!$B$24</c:f>
              <c:strCache>
                <c:ptCount val="1"/>
                <c:pt idx="0">
                  <c:v>Medians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Sheet1!$A$25:$A$30</c:f>
              <c:strCache>
                <c:ptCount val="6"/>
                <c:pt idx="0">
                  <c:v>Sweeping</c:v>
                </c:pt>
                <c:pt idx="1">
                  <c:v>Swales</c:v>
                </c:pt>
                <c:pt idx="2">
                  <c:v>Bioretention</c:v>
                </c:pt>
                <c:pt idx="3">
                  <c:v>Sand filters</c:v>
                </c:pt>
                <c:pt idx="4">
                  <c:v>Wet ponds</c:v>
                </c:pt>
                <c:pt idx="5">
                  <c:v>PPavement</c:v>
                </c:pt>
              </c:strCache>
            </c:strRef>
          </c:cat>
          <c:val>
            <c:numRef>
              <c:f>Sheet1!$B$25:$B$30</c:f>
              <c:numCache>
                <c:formatCode>General</c:formatCode>
                <c:ptCount val="6"/>
                <c:pt idx="0">
                  <c:v>1800</c:v>
                </c:pt>
                <c:pt idx="1">
                  <c:v>3130</c:v>
                </c:pt>
                <c:pt idx="2">
                  <c:v>3158</c:v>
                </c:pt>
                <c:pt idx="3">
                  <c:v>4542</c:v>
                </c:pt>
                <c:pt idx="4">
                  <c:v>9245.5</c:v>
                </c:pt>
                <c:pt idx="5">
                  <c:v>20100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2D-4F24-A37A-2ABF6D74B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1788224"/>
        <c:axId val="1312782928"/>
      </c:barChart>
      <c:catAx>
        <c:axId val="161178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782928"/>
        <c:crosses val="autoZero"/>
        <c:auto val="1"/>
        <c:lblAlgn val="ctr"/>
        <c:lblOffset val="100"/>
        <c:noMultiLvlLbl val="0"/>
      </c:catAx>
      <c:valAx>
        <c:axId val="1312782928"/>
        <c:scaling>
          <c:orientation val="minMax"/>
          <c:max val="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in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1788224"/>
        <c:crosses val="autoZero"/>
        <c:crossBetween val="between"/>
        <c:majorUnit val="15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DEBD22-31F2-47EF-BC82-8637778F536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BFF744-BFAC-43DF-B5A5-D5851623A952}">
      <dgm:prSet phldrT="[Text]" custT="1"/>
      <dgm:spPr/>
      <dgm:t>
        <a:bodyPr/>
        <a:lstStyle/>
        <a:p>
          <a:r>
            <a:rPr lang="en-US" sz="1600" b="1" dirty="0"/>
            <a:t>Improved Aesthetics</a:t>
          </a:r>
        </a:p>
      </dgm:t>
    </dgm:pt>
    <dgm:pt modelId="{4FD44999-CFF0-40C8-894A-8292C37131D8}" type="parTrans" cxnId="{63E6F997-52F6-4733-9991-B872334FFAD7}">
      <dgm:prSet/>
      <dgm:spPr/>
      <dgm:t>
        <a:bodyPr/>
        <a:lstStyle/>
        <a:p>
          <a:endParaRPr lang="en-US" sz="1600"/>
        </a:p>
      </dgm:t>
    </dgm:pt>
    <dgm:pt modelId="{1501456B-95FA-486B-8B2E-BB2D60679783}" type="sibTrans" cxnId="{63E6F997-52F6-4733-9991-B872334FFAD7}">
      <dgm:prSet/>
      <dgm:spPr/>
      <dgm:t>
        <a:bodyPr/>
        <a:lstStyle/>
        <a:p>
          <a:endParaRPr lang="en-US" sz="1600"/>
        </a:p>
      </dgm:t>
    </dgm:pt>
    <dgm:pt modelId="{CCECD490-8623-45C0-8379-29E3F641E6F7}">
      <dgm:prSet phldrT="[Text]" custT="1"/>
      <dgm:spPr/>
      <dgm:t>
        <a:bodyPr/>
        <a:lstStyle/>
        <a:p>
          <a:r>
            <a:rPr lang="en-US" sz="1600" b="1" dirty="0"/>
            <a:t>Improved Roadway Safety</a:t>
          </a:r>
        </a:p>
      </dgm:t>
    </dgm:pt>
    <dgm:pt modelId="{C185DFFB-39A6-4DDA-AF2F-E2F5E04BDCC4}" type="parTrans" cxnId="{BB240B2B-965E-4824-9F38-632E8F59CEBA}">
      <dgm:prSet/>
      <dgm:spPr/>
      <dgm:t>
        <a:bodyPr/>
        <a:lstStyle/>
        <a:p>
          <a:endParaRPr lang="en-US" sz="1600"/>
        </a:p>
      </dgm:t>
    </dgm:pt>
    <dgm:pt modelId="{4B910D5F-CA59-45E2-ACF2-BC651348E9A6}" type="sibTrans" cxnId="{BB240B2B-965E-4824-9F38-632E8F59CEBA}">
      <dgm:prSet/>
      <dgm:spPr/>
      <dgm:t>
        <a:bodyPr/>
        <a:lstStyle/>
        <a:p>
          <a:endParaRPr lang="en-US" sz="1600"/>
        </a:p>
      </dgm:t>
    </dgm:pt>
    <dgm:pt modelId="{6582E316-CC6D-41C9-B727-D1335C6E81DF}">
      <dgm:prSet phldrT="[Text]" custT="1"/>
      <dgm:spPr/>
      <dgm:t>
        <a:bodyPr/>
        <a:lstStyle/>
        <a:p>
          <a:r>
            <a:rPr lang="en-US" sz="1600" dirty="0"/>
            <a:t>Reduced roadway hazards from trash and sediment for drivers, cyclists, pedestrians</a:t>
          </a:r>
        </a:p>
      </dgm:t>
    </dgm:pt>
    <dgm:pt modelId="{D40C59C7-D815-45C7-ADC3-FF46687FEE40}" type="parTrans" cxnId="{D3BABB01-824F-4B29-88A2-31A07E20FA31}">
      <dgm:prSet/>
      <dgm:spPr/>
      <dgm:t>
        <a:bodyPr/>
        <a:lstStyle/>
        <a:p>
          <a:endParaRPr lang="en-US" sz="1600"/>
        </a:p>
      </dgm:t>
    </dgm:pt>
    <dgm:pt modelId="{9BD3F45C-3CB0-4E68-A76A-1CBF7F6CE1E3}" type="sibTrans" cxnId="{D3BABB01-824F-4B29-88A2-31A07E20FA31}">
      <dgm:prSet/>
      <dgm:spPr/>
      <dgm:t>
        <a:bodyPr/>
        <a:lstStyle/>
        <a:p>
          <a:endParaRPr lang="en-US" sz="1600"/>
        </a:p>
      </dgm:t>
    </dgm:pt>
    <dgm:pt modelId="{500A9F00-038A-400A-8319-BDEB0D955783}">
      <dgm:prSet phldrT="[Text]" custT="1"/>
      <dgm:spPr/>
      <dgm:t>
        <a:bodyPr/>
        <a:lstStyle/>
        <a:p>
          <a:r>
            <a:rPr lang="en-US" sz="1600" b="1" dirty="0"/>
            <a:t>Improved Environmental Quality</a:t>
          </a:r>
        </a:p>
      </dgm:t>
    </dgm:pt>
    <dgm:pt modelId="{6A85178F-5FBF-4595-ADCA-C53CC5E403E5}" type="parTrans" cxnId="{EEA6DBA5-F4A0-4C17-A64E-F4A47C1904DD}">
      <dgm:prSet/>
      <dgm:spPr/>
      <dgm:t>
        <a:bodyPr/>
        <a:lstStyle/>
        <a:p>
          <a:endParaRPr lang="en-US" sz="1600"/>
        </a:p>
      </dgm:t>
    </dgm:pt>
    <dgm:pt modelId="{0213165A-88BD-4F7F-A6D6-83BA99B57531}" type="sibTrans" cxnId="{EEA6DBA5-F4A0-4C17-A64E-F4A47C1904DD}">
      <dgm:prSet/>
      <dgm:spPr/>
      <dgm:t>
        <a:bodyPr/>
        <a:lstStyle/>
        <a:p>
          <a:endParaRPr lang="en-US" sz="1600"/>
        </a:p>
      </dgm:t>
    </dgm:pt>
    <dgm:pt modelId="{27CDD77E-8BF5-453C-B5BD-305ADA828DE8}">
      <dgm:prSet phldrT="[Text]" custT="1"/>
      <dgm:spPr/>
      <dgm:t>
        <a:bodyPr/>
        <a:lstStyle/>
        <a:p>
          <a:r>
            <a:rPr lang="en-US" sz="1600" dirty="0"/>
            <a:t>Improved stormwater runoff quality</a:t>
          </a:r>
        </a:p>
      </dgm:t>
    </dgm:pt>
    <dgm:pt modelId="{D0BAF175-8582-4480-801A-E216C5615701}" type="parTrans" cxnId="{7EDB9A3A-E57E-4665-AAAE-FF6538B78923}">
      <dgm:prSet/>
      <dgm:spPr/>
      <dgm:t>
        <a:bodyPr/>
        <a:lstStyle/>
        <a:p>
          <a:endParaRPr lang="en-US" sz="1600"/>
        </a:p>
      </dgm:t>
    </dgm:pt>
    <dgm:pt modelId="{E6A63B34-F0A2-4CA5-85F5-C17C0DD17FE8}" type="sibTrans" cxnId="{7EDB9A3A-E57E-4665-AAAE-FF6538B78923}">
      <dgm:prSet/>
      <dgm:spPr/>
      <dgm:t>
        <a:bodyPr/>
        <a:lstStyle/>
        <a:p>
          <a:endParaRPr lang="en-US" sz="1600"/>
        </a:p>
      </dgm:t>
    </dgm:pt>
    <dgm:pt modelId="{978575EE-26D9-44A3-BA5C-DFF852124404}">
      <dgm:prSet phldrT="[Text]" custT="1"/>
      <dgm:spPr/>
      <dgm:t>
        <a:bodyPr/>
        <a:lstStyle/>
        <a:p>
          <a:r>
            <a:rPr lang="en-US" sz="1600" dirty="0"/>
            <a:t>Debris removed from roadways and </a:t>
          </a:r>
          <a:r>
            <a:rPr lang="en-US" sz="1600" dirty="0" err="1"/>
            <a:t>curblines</a:t>
          </a:r>
          <a:endParaRPr lang="en-US" sz="1600" dirty="0"/>
        </a:p>
      </dgm:t>
    </dgm:pt>
    <dgm:pt modelId="{83C64F49-FEDF-40A0-9EF1-82A24232C2DF}" type="sibTrans" cxnId="{302575FF-FAE2-4FC2-982A-0664F32D9830}">
      <dgm:prSet/>
      <dgm:spPr/>
      <dgm:t>
        <a:bodyPr/>
        <a:lstStyle/>
        <a:p>
          <a:endParaRPr lang="en-US" sz="1600"/>
        </a:p>
      </dgm:t>
    </dgm:pt>
    <dgm:pt modelId="{F4D73357-AC03-4F0D-A3FC-5681185C232C}" type="parTrans" cxnId="{302575FF-FAE2-4FC2-982A-0664F32D9830}">
      <dgm:prSet/>
      <dgm:spPr/>
      <dgm:t>
        <a:bodyPr/>
        <a:lstStyle/>
        <a:p>
          <a:endParaRPr lang="en-US" sz="1600"/>
        </a:p>
      </dgm:t>
    </dgm:pt>
    <dgm:pt modelId="{C8F36964-C583-449F-958D-F728721E16C9}">
      <dgm:prSet phldrT="[Text]" custT="1"/>
      <dgm:spPr/>
      <dgm:t>
        <a:bodyPr/>
        <a:lstStyle/>
        <a:p>
          <a:r>
            <a:rPr lang="en-US" sz="1600" dirty="0"/>
            <a:t>Reduced debris wash-off into BMPs, ditches, waterways</a:t>
          </a:r>
        </a:p>
      </dgm:t>
    </dgm:pt>
    <dgm:pt modelId="{3FC153ED-2529-4483-A291-B3793C0E2340}" type="parTrans" cxnId="{62FB588E-CD46-400B-BBB9-9F877336C879}">
      <dgm:prSet/>
      <dgm:spPr/>
      <dgm:t>
        <a:bodyPr/>
        <a:lstStyle/>
        <a:p>
          <a:endParaRPr lang="en-US" sz="1600"/>
        </a:p>
      </dgm:t>
    </dgm:pt>
    <dgm:pt modelId="{63F9A2D4-8542-48E1-AAFE-3FB1BF0C6556}" type="sibTrans" cxnId="{62FB588E-CD46-400B-BBB9-9F877336C879}">
      <dgm:prSet/>
      <dgm:spPr/>
      <dgm:t>
        <a:bodyPr/>
        <a:lstStyle/>
        <a:p>
          <a:endParaRPr lang="en-US" sz="1600"/>
        </a:p>
      </dgm:t>
    </dgm:pt>
    <dgm:pt modelId="{CD684C33-1E6D-4923-9839-F03D1CA6C4BF}">
      <dgm:prSet custT="1"/>
      <dgm:spPr/>
      <dgm:t>
        <a:bodyPr/>
        <a:lstStyle/>
        <a:p>
          <a:r>
            <a:rPr lang="en-US" sz="1600" b="1" dirty="0"/>
            <a:t>Other Benefits</a:t>
          </a:r>
        </a:p>
      </dgm:t>
    </dgm:pt>
    <dgm:pt modelId="{B366D3A5-64EE-4324-AF0B-290E8D804294}" type="parTrans" cxnId="{84A7BD71-12E7-425E-B174-37CB319F0757}">
      <dgm:prSet/>
      <dgm:spPr/>
      <dgm:t>
        <a:bodyPr/>
        <a:lstStyle/>
        <a:p>
          <a:endParaRPr lang="en-US" sz="1600"/>
        </a:p>
      </dgm:t>
    </dgm:pt>
    <dgm:pt modelId="{47ECDEA1-4D06-420F-95EB-4A48543A3C0E}" type="sibTrans" cxnId="{84A7BD71-12E7-425E-B174-37CB319F0757}">
      <dgm:prSet/>
      <dgm:spPr/>
      <dgm:t>
        <a:bodyPr/>
        <a:lstStyle/>
        <a:p>
          <a:endParaRPr lang="en-US" sz="1600"/>
        </a:p>
      </dgm:t>
    </dgm:pt>
    <dgm:pt modelId="{D15BCEA4-C86F-44F9-B385-B7BCB48F186A}">
      <dgm:prSet custT="1"/>
      <dgm:spPr/>
      <dgm:t>
        <a:bodyPr/>
        <a:lstStyle/>
        <a:p>
          <a:r>
            <a:rPr lang="en-US" sz="1600" dirty="0"/>
            <a:t>"Free" waste material for re-use</a:t>
          </a:r>
        </a:p>
      </dgm:t>
    </dgm:pt>
    <dgm:pt modelId="{A600AEED-FF41-4DA1-A9EA-FB60AF32C7AF}" type="parTrans" cxnId="{E173BC4A-F14D-4242-976A-F3DCCED94B5D}">
      <dgm:prSet/>
      <dgm:spPr/>
      <dgm:t>
        <a:bodyPr/>
        <a:lstStyle/>
        <a:p>
          <a:endParaRPr lang="en-US" sz="1600"/>
        </a:p>
      </dgm:t>
    </dgm:pt>
    <dgm:pt modelId="{926540DE-3676-4E05-B71B-B54CB9D32346}" type="sibTrans" cxnId="{E173BC4A-F14D-4242-976A-F3DCCED94B5D}">
      <dgm:prSet/>
      <dgm:spPr/>
      <dgm:t>
        <a:bodyPr/>
        <a:lstStyle/>
        <a:p>
          <a:endParaRPr lang="en-US" sz="1600"/>
        </a:p>
      </dgm:t>
    </dgm:pt>
    <dgm:pt modelId="{DC07F973-CC05-4132-87C8-8B9A75E42412}">
      <dgm:prSet phldrT="[Text]" custT="1"/>
      <dgm:spPr/>
      <dgm:t>
        <a:bodyPr/>
        <a:lstStyle/>
        <a:p>
          <a:r>
            <a:rPr lang="en-US" sz="1600" dirty="0"/>
            <a:t>Improved pavement and marking visibility</a:t>
          </a:r>
        </a:p>
      </dgm:t>
    </dgm:pt>
    <dgm:pt modelId="{1DB3ED70-A7AA-45F4-A8DB-367D2A4CDDB9}" type="parTrans" cxnId="{7D3DD2A4-559F-4188-95CB-315BA79D1E82}">
      <dgm:prSet/>
      <dgm:spPr/>
      <dgm:t>
        <a:bodyPr/>
        <a:lstStyle/>
        <a:p>
          <a:endParaRPr lang="en-US" sz="1600"/>
        </a:p>
      </dgm:t>
    </dgm:pt>
    <dgm:pt modelId="{B2CD6EB8-B95C-4DCE-9FAE-A1E0F8444CEF}" type="sibTrans" cxnId="{7D3DD2A4-559F-4188-95CB-315BA79D1E82}">
      <dgm:prSet/>
      <dgm:spPr/>
      <dgm:t>
        <a:bodyPr/>
        <a:lstStyle/>
        <a:p>
          <a:endParaRPr lang="en-US" sz="1600"/>
        </a:p>
      </dgm:t>
    </dgm:pt>
    <dgm:pt modelId="{6347B68C-BB26-4EA5-946B-D8D6718FE714}">
      <dgm:prSet phldrT="[Text]" custT="1"/>
      <dgm:spPr/>
      <dgm:t>
        <a:bodyPr/>
        <a:lstStyle/>
        <a:p>
          <a:r>
            <a:rPr lang="en-US" sz="1600" dirty="0"/>
            <a:t>Improved air quality</a:t>
          </a:r>
        </a:p>
      </dgm:t>
    </dgm:pt>
    <dgm:pt modelId="{263C8CDF-6B70-43EE-8944-048E57F6603B}" type="parTrans" cxnId="{6B07E12D-0F7D-4954-9457-5B80136E39A1}">
      <dgm:prSet/>
      <dgm:spPr/>
      <dgm:t>
        <a:bodyPr/>
        <a:lstStyle/>
        <a:p>
          <a:endParaRPr lang="en-US" sz="1600"/>
        </a:p>
      </dgm:t>
    </dgm:pt>
    <dgm:pt modelId="{3843D6FE-5903-4632-A737-E7C293652F2E}" type="sibTrans" cxnId="{6B07E12D-0F7D-4954-9457-5B80136E39A1}">
      <dgm:prSet/>
      <dgm:spPr/>
      <dgm:t>
        <a:bodyPr/>
        <a:lstStyle/>
        <a:p>
          <a:endParaRPr lang="en-US" sz="1600"/>
        </a:p>
      </dgm:t>
    </dgm:pt>
    <dgm:pt modelId="{7AA5F8A7-3220-44ED-BB0B-210B971004EB}">
      <dgm:prSet custT="1"/>
      <dgm:spPr/>
      <dgm:t>
        <a:bodyPr/>
        <a:lstStyle/>
        <a:p>
          <a:r>
            <a:rPr lang="en-US" sz="1600" dirty="0"/>
            <a:t>Cost-effective crediting opportunity</a:t>
          </a:r>
        </a:p>
      </dgm:t>
    </dgm:pt>
    <dgm:pt modelId="{21884736-91EF-4797-B2EF-B73F5A680501}" type="parTrans" cxnId="{41BFC791-A29B-43D2-8E12-F6224B43BDDE}">
      <dgm:prSet/>
      <dgm:spPr/>
      <dgm:t>
        <a:bodyPr/>
        <a:lstStyle/>
        <a:p>
          <a:endParaRPr lang="en-US"/>
        </a:p>
      </dgm:t>
    </dgm:pt>
    <dgm:pt modelId="{E589AE8E-6A7D-45DA-87C5-4B55A778C7A1}" type="sibTrans" cxnId="{41BFC791-A29B-43D2-8E12-F6224B43BDDE}">
      <dgm:prSet/>
      <dgm:spPr/>
      <dgm:t>
        <a:bodyPr/>
        <a:lstStyle/>
        <a:p>
          <a:endParaRPr lang="en-US"/>
        </a:p>
      </dgm:t>
    </dgm:pt>
    <dgm:pt modelId="{DE8588A4-704C-4C10-87E8-499D71C7AB85}">
      <dgm:prSet custT="1"/>
      <dgm:spPr/>
      <dgm:t>
        <a:bodyPr/>
        <a:lstStyle/>
        <a:p>
          <a:r>
            <a:rPr lang="en-US" sz="1600" b="0" i="1" dirty="0"/>
            <a:t>Potential</a:t>
          </a:r>
          <a:r>
            <a:rPr lang="en-US" sz="1600" dirty="0"/>
            <a:t> for decreased inlet clogging, and decreased maintenance for stormwater pipe system, ditches, sumps, ponds, and BMPs.</a:t>
          </a:r>
        </a:p>
      </dgm:t>
    </dgm:pt>
    <dgm:pt modelId="{781A68CE-9B55-441F-A674-C3F37E1A4398}" type="parTrans" cxnId="{E2E6F7CC-7976-4A2C-85EE-0302703E1401}">
      <dgm:prSet/>
      <dgm:spPr/>
      <dgm:t>
        <a:bodyPr/>
        <a:lstStyle/>
        <a:p>
          <a:endParaRPr lang="en-US"/>
        </a:p>
      </dgm:t>
    </dgm:pt>
    <dgm:pt modelId="{D4FE27E3-F347-480D-A739-BC2BCBB4D0CA}" type="sibTrans" cxnId="{E2E6F7CC-7976-4A2C-85EE-0302703E1401}">
      <dgm:prSet/>
      <dgm:spPr/>
      <dgm:t>
        <a:bodyPr/>
        <a:lstStyle/>
        <a:p>
          <a:endParaRPr lang="en-US"/>
        </a:p>
      </dgm:t>
    </dgm:pt>
    <dgm:pt modelId="{8D14C080-839A-4A54-9E8B-8934A541E259}" type="pres">
      <dgm:prSet presAssocID="{63DEBD22-31F2-47EF-BC82-8637778F536E}" presName="linear" presStyleCnt="0">
        <dgm:presLayoutVars>
          <dgm:dir/>
          <dgm:resizeHandles val="exact"/>
        </dgm:presLayoutVars>
      </dgm:prSet>
      <dgm:spPr/>
    </dgm:pt>
    <dgm:pt modelId="{FD51DC39-5A58-441D-A5DE-6C1941CF2EB8}" type="pres">
      <dgm:prSet presAssocID="{F3BFF744-BFAC-43DF-B5A5-D5851623A952}" presName="comp" presStyleCnt="0"/>
      <dgm:spPr/>
    </dgm:pt>
    <dgm:pt modelId="{2F9474E1-DADE-4DF6-A71E-5649B6FFC872}" type="pres">
      <dgm:prSet presAssocID="{F3BFF744-BFAC-43DF-B5A5-D5851623A952}" presName="box" presStyleLbl="node1" presStyleIdx="0" presStyleCnt="4"/>
      <dgm:spPr/>
    </dgm:pt>
    <dgm:pt modelId="{DBAB4F4A-63F7-446F-926C-1B74AEC1794B}" type="pres">
      <dgm:prSet presAssocID="{F3BFF744-BFAC-43DF-B5A5-D5851623A952}" presName="img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t="-18000" b="-18000"/>
          </a:stretch>
        </a:blipFill>
      </dgm:spPr>
    </dgm:pt>
    <dgm:pt modelId="{E994B9B8-93CE-44CA-A0A5-A7D6E958FCEC}" type="pres">
      <dgm:prSet presAssocID="{F3BFF744-BFAC-43DF-B5A5-D5851623A952}" presName="text" presStyleLbl="node1" presStyleIdx="0" presStyleCnt="4">
        <dgm:presLayoutVars>
          <dgm:bulletEnabled val="1"/>
        </dgm:presLayoutVars>
      </dgm:prSet>
      <dgm:spPr/>
    </dgm:pt>
    <dgm:pt modelId="{F4190170-96F6-42F0-B589-03560A7905B1}" type="pres">
      <dgm:prSet presAssocID="{1501456B-95FA-486B-8B2E-BB2D60679783}" presName="spacer" presStyleCnt="0"/>
      <dgm:spPr/>
    </dgm:pt>
    <dgm:pt modelId="{7ECA27CF-58B9-4624-A645-D1F9DA4FE432}" type="pres">
      <dgm:prSet presAssocID="{CCECD490-8623-45C0-8379-29E3F641E6F7}" presName="comp" presStyleCnt="0"/>
      <dgm:spPr/>
    </dgm:pt>
    <dgm:pt modelId="{7FB7748D-C209-42F9-92ED-75E874604AE9}" type="pres">
      <dgm:prSet presAssocID="{CCECD490-8623-45C0-8379-29E3F641E6F7}" presName="box" presStyleLbl="node1" presStyleIdx="1" presStyleCnt="4"/>
      <dgm:spPr/>
    </dgm:pt>
    <dgm:pt modelId="{AE4ED7FE-6753-4963-B887-1D304233918B}" type="pres">
      <dgm:prSet presAssocID="{CCECD490-8623-45C0-8379-29E3F641E6F7}" presName="img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l="-3000" r="-3000"/>
          </a:stretch>
        </a:blipFill>
      </dgm:spPr>
    </dgm:pt>
    <dgm:pt modelId="{91C813CE-FFA5-44B2-AD04-AF47098EA19D}" type="pres">
      <dgm:prSet presAssocID="{CCECD490-8623-45C0-8379-29E3F641E6F7}" presName="text" presStyleLbl="node1" presStyleIdx="1" presStyleCnt="4">
        <dgm:presLayoutVars>
          <dgm:bulletEnabled val="1"/>
        </dgm:presLayoutVars>
      </dgm:prSet>
      <dgm:spPr/>
    </dgm:pt>
    <dgm:pt modelId="{BC521F87-7224-485B-852F-6252434F46AA}" type="pres">
      <dgm:prSet presAssocID="{4B910D5F-CA59-45E2-ACF2-BC651348E9A6}" presName="spacer" presStyleCnt="0"/>
      <dgm:spPr/>
    </dgm:pt>
    <dgm:pt modelId="{4BCD5E90-8A4A-487D-9FDB-317076951EE5}" type="pres">
      <dgm:prSet presAssocID="{500A9F00-038A-400A-8319-BDEB0D955783}" presName="comp" presStyleCnt="0"/>
      <dgm:spPr/>
    </dgm:pt>
    <dgm:pt modelId="{9F3234BA-D427-4667-96E7-EEBC7D562BEE}" type="pres">
      <dgm:prSet presAssocID="{500A9F00-038A-400A-8319-BDEB0D955783}" presName="box" presStyleLbl="node1" presStyleIdx="2" presStyleCnt="4"/>
      <dgm:spPr/>
    </dgm:pt>
    <dgm:pt modelId="{BE3C377F-05C7-4958-8688-4F7F802491E2}" type="pres">
      <dgm:prSet presAssocID="{500A9F00-038A-400A-8319-BDEB0D955783}" presName="img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7000" r="-7000"/>
          </a:stretch>
        </a:blipFill>
      </dgm:spPr>
    </dgm:pt>
    <dgm:pt modelId="{874D5E76-63CB-4D6A-940F-704F20A5FDCC}" type="pres">
      <dgm:prSet presAssocID="{500A9F00-038A-400A-8319-BDEB0D955783}" presName="text" presStyleLbl="node1" presStyleIdx="2" presStyleCnt="4">
        <dgm:presLayoutVars>
          <dgm:bulletEnabled val="1"/>
        </dgm:presLayoutVars>
      </dgm:prSet>
      <dgm:spPr/>
    </dgm:pt>
    <dgm:pt modelId="{A330B79E-5F3B-4E4F-AB3D-1F734D44C45B}" type="pres">
      <dgm:prSet presAssocID="{0213165A-88BD-4F7F-A6D6-83BA99B57531}" presName="spacer" presStyleCnt="0"/>
      <dgm:spPr/>
    </dgm:pt>
    <dgm:pt modelId="{445C037C-1388-4B6F-87B9-75B43E4174F9}" type="pres">
      <dgm:prSet presAssocID="{CD684C33-1E6D-4923-9839-F03D1CA6C4BF}" presName="comp" presStyleCnt="0"/>
      <dgm:spPr/>
    </dgm:pt>
    <dgm:pt modelId="{B1BFD527-CAF5-46C9-8AEE-3A822D39A976}" type="pres">
      <dgm:prSet presAssocID="{CD684C33-1E6D-4923-9839-F03D1CA6C4BF}" presName="box" presStyleLbl="node1" presStyleIdx="3" presStyleCnt="4" custScaleY="100490"/>
      <dgm:spPr/>
    </dgm:pt>
    <dgm:pt modelId="{999D26D7-19A7-4515-9CF0-41E4D0982959}" type="pres">
      <dgm:prSet presAssocID="{CD684C33-1E6D-4923-9839-F03D1CA6C4BF}" presName="img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l="-17000" r="-17000"/>
          </a:stretch>
        </a:blipFill>
      </dgm:spPr>
    </dgm:pt>
    <dgm:pt modelId="{BDB81E95-9523-43C8-80BA-B93B7561054C}" type="pres">
      <dgm:prSet presAssocID="{CD684C33-1E6D-4923-9839-F03D1CA6C4BF}" presName="text" presStyleLbl="node1" presStyleIdx="3" presStyleCnt="4">
        <dgm:presLayoutVars>
          <dgm:bulletEnabled val="1"/>
        </dgm:presLayoutVars>
      </dgm:prSet>
      <dgm:spPr/>
    </dgm:pt>
  </dgm:ptLst>
  <dgm:cxnLst>
    <dgm:cxn modelId="{D3BABB01-824F-4B29-88A2-31A07E20FA31}" srcId="{CCECD490-8623-45C0-8379-29E3F641E6F7}" destId="{6582E316-CC6D-41C9-B727-D1335C6E81DF}" srcOrd="0" destOrd="0" parTransId="{D40C59C7-D815-45C7-ADC3-FF46687FEE40}" sibTransId="{9BD3F45C-3CB0-4E68-A76A-1CBF7F6CE1E3}"/>
    <dgm:cxn modelId="{CC155716-9B0B-40BA-8A98-FCA069653F25}" type="presOf" srcId="{CD684C33-1E6D-4923-9839-F03D1CA6C4BF}" destId="{B1BFD527-CAF5-46C9-8AEE-3A822D39A976}" srcOrd="0" destOrd="0" presId="urn:microsoft.com/office/officeart/2005/8/layout/vList4"/>
    <dgm:cxn modelId="{84A4E21B-776E-4D4C-A754-5970DD047A0A}" type="presOf" srcId="{DE8588A4-704C-4C10-87E8-499D71C7AB85}" destId="{BDB81E95-9523-43C8-80BA-B93B7561054C}" srcOrd="1" destOrd="2" presId="urn:microsoft.com/office/officeart/2005/8/layout/vList4"/>
    <dgm:cxn modelId="{C5B36A26-F277-449F-A10E-98862E65D642}" type="presOf" srcId="{DE8588A4-704C-4C10-87E8-499D71C7AB85}" destId="{B1BFD527-CAF5-46C9-8AEE-3A822D39A976}" srcOrd="0" destOrd="2" presId="urn:microsoft.com/office/officeart/2005/8/layout/vList4"/>
    <dgm:cxn modelId="{FD226429-B430-494F-A604-B714528A9532}" type="presOf" srcId="{C8F36964-C583-449F-958D-F728721E16C9}" destId="{2F9474E1-DADE-4DF6-A71E-5649B6FFC872}" srcOrd="0" destOrd="2" presId="urn:microsoft.com/office/officeart/2005/8/layout/vList4"/>
    <dgm:cxn modelId="{BB240B2B-965E-4824-9F38-632E8F59CEBA}" srcId="{63DEBD22-31F2-47EF-BC82-8637778F536E}" destId="{CCECD490-8623-45C0-8379-29E3F641E6F7}" srcOrd="1" destOrd="0" parTransId="{C185DFFB-39A6-4DDA-AF2F-E2F5E04BDCC4}" sibTransId="{4B910D5F-CA59-45E2-ACF2-BC651348E9A6}"/>
    <dgm:cxn modelId="{6B07E12D-0F7D-4954-9457-5B80136E39A1}" srcId="{500A9F00-038A-400A-8319-BDEB0D955783}" destId="{6347B68C-BB26-4EA5-946B-D8D6718FE714}" srcOrd="1" destOrd="0" parTransId="{263C8CDF-6B70-43EE-8944-048E57F6603B}" sibTransId="{3843D6FE-5903-4632-A737-E7C293652F2E}"/>
    <dgm:cxn modelId="{7E7CC136-A919-467D-A3E4-6074CBDC500E}" type="presOf" srcId="{DC07F973-CC05-4132-87C8-8B9A75E42412}" destId="{7FB7748D-C209-42F9-92ED-75E874604AE9}" srcOrd="0" destOrd="2" presId="urn:microsoft.com/office/officeart/2005/8/layout/vList4"/>
    <dgm:cxn modelId="{A0FDCB39-1E37-4902-90F7-B2677CBE2F90}" type="presOf" srcId="{CD684C33-1E6D-4923-9839-F03D1CA6C4BF}" destId="{BDB81E95-9523-43C8-80BA-B93B7561054C}" srcOrd="1" destOrd="0" presId="urn:microsoft.com/office/officeart/2005/8/layout/vList4"/>
    <dgm:cxn modelId="{7EDB9A3A-E57E-4665-AAAE-FF6538B78923}" srcId="{500A9F00-038A-400A-8319-BDEB0D955783}" destId="{27CDD77E-8BF5-453C-B5BD-305ADA828DE8}" srcOrd="0" destOrd="0" parTransId="{D0BAF175-8582-4480-801A-E216C5615701}" sibTransId="{E6A63B34-F0A2-4CA5-85F5-C17C0DD17FE8}"/>
    <dgm:cxn modelId="{A0FB153C-A621-4ED9-951D-D1C034E71FD1}" type="presOf" srcId="{C8F36964-C583-449F-958D-F728721E16C9}" destId="{E994B9B8-93CE-44CA-A0A5-A7D6E958FCEC}" srcOrd="1" destOrd="2" presId="urn:microsoft.com/office/officeart/2005/8/layout/vList4"/>
    <dgm:cxn modelId="{38E4475B-3BE5-47DF-8A75-862B4D1E3CD5}" type="presOf" srcId="{63DEBD22-31F2-47EF-BC82-8637778F536E}" destId="{8D14C080-839A-4A54-9E8B-8934A541E259}" srcOrd="0" destOrd="0" presId="urn:microsoft.com/office/officeart/2005/8/layout/vList4"/>
    <dgm:cxn modelId="{2FAA335F-24D4-4BC2-B7EA-A4564AB5A6BA}" type="presOf" srcId="{6582E316-CC6D-41C9-B727-D1335C6E81DF}" destId="{91C813CE-FFA5-44B2-AD04-AF47098EA19D}" srcOrd="1" destOrd="1" presId="urn:microsoft.com/office/officeart/2005/8/layout/vList4"/>
    <dgm:cxn modelId="{7AB0AE41-96DE-4ADC-88BB-932E97D82582}" type="presOf" srcId="{7AA5F8A7-3220-44ED-BB0B-210B971004EB}" destId="{BDB81E95-9523-43C8-80BA-B93B7561054C}" srcOrd="1" destOrd="3" presId="urn:microsoft.com/office/officeart/2005/8/layout/vList4"/>
    <dgm:cxn modelId="{AE20776A-AC2B-4E36-8139-048613055F79}" type="presOf" srcId="{500A9F00-038A-400A-8319-BDEB0D955783}" destId="{874D5E76-63CB-4D6A-940F-704F20A5FDCC}" srcOrd="1" destOrd="0" presId="urn:microsoft.com/office/officeart/2005/8/layout/vList4"/>
    <dgm:cxn modelId="{E173BC4A-F14D-4242-976A-F3DCCED94B5D}" srcId="{CD684C33-1E6D-4923-9839-F03D1CA6C4BF}" destId="{D15BCEA4-C86F-44F9-B385-B7BCB48F186A}" srcOrd="0" destOrd="0" parTransId="{A600AEED-FF41-4DA1-A9EA-FB60AF32C7AF}" sibTransId="{926540DE-3676-4E05-B71B-B54CB9D32346}"/>
    <dgm:cxn modelId="{D62BD76B-4FB0-4B2F-A8DA-CB0EA984B6B1}" type="presOf" srcId="{F3BFF744-BFAC-43DF-B5A5-D5851623A952}" destId="{2F9474E1-DADE-4DF6-A71E-5649B6FFC872}" srcOrd="0" destOrd="0" presId="urn:microsoft.com/office/officeart/2005/8/layout/vList4"/>
    <dgm:cxn modelId="{84A7BD71-12E7-425E-B174-37CB319F0757}" srcId="{63DEBD22-31F2-47EF-BC82-8637778F536E}" destId="{CD684C33-1E6D-4923-9839-F03D1CA6C4BF}" srcOrd="3" destOrd="0" parTransId="{B366D3A5-64EE-4324-AF0B-290E8D804294}" sibTransId="{47ECDEA1-4D06-420F-95EB-4A48543A3C0E}"/>
    <dgm:cxn modelId="{9BD20E72-DB3E-4641-8394-D0FF5A656090}" type="presOf" srcId="{27CDD77E-8BF5-453C-B5BD-305ADA828DE8}" destId="{9F3234BA-D427-4667-96E7-EEBC7D562BEE}" srcOrd="0" destOrd="1" presId="urn:microsoft.com/office/officeart/2005/8/layout/vList4"/>
    <dgm:cxn modelId="{4719A27F-252A-45F3-A23F-FD959213B21F}" type="presOf" srcId="{6347B68C-BB26-4EA5-946B-D8D6718FE714}" destId="{9F3234BA-D427-4667-96E7-EEBC7D562BEE}" srcOrd="0" destOrd="2" presId="urn:microsoft.com/office/officeart/2005/8/layout/vList4"/>
    <dgm:cxn modelId="{FADB1285-FC1D-4B57-B4A0-523327903C25}" type="presOf" srcId="{7AA5F8A7-3220-44ED-BB0B-210B971004EB}" destId="{B1BFD527-CAF5-46C9-8AEE-3A822D39A976}" srcOrd="0" destOrd="3" presId="urn:microsoft.com/office/officeart/2005/8/layout/vList4"/>
    <dgm:cxn modelId="{599F9F85-FC6A-4BF4-9491-F0E07425AEE3}" type="presOf" srcId="{D15BCEA4-C86F-44F9-B385-B7BCB48F186A}" destId="{BDB81E95-9523-43C8-80BA-B93B7561054C}" srcOrd="1" destOrd="1" presId="urn:microsoft.com/office/officeart/2005/8/layout/vList4"/>
    <dgm:cxn modelId="{B6692687-F4B1-4EF8-9A34-633F6993AD4C}" type="presOf" srcId="{DC07F973-CC05-4132-87C8-8B9A75E42412}" destId="{91C813CE-FFA5-44B2-AD04-AF47098EA19D}" srcOrd="1" destOrd="2" presId="urn:microsoft.com/office/officeart/2005/8/layout/vList4"/>
    <dgm:cxn modelId="{9AD79A88-F046-4764-9E58-C68119860463}" type="presOf" srcId="{27CDD77E-8BF5-453C-B5BD-305ADA828DE8}" destId="{874D5E76-63CB-4D6A-940F-704F20A5FDCC}" srcOrd="1" destOrd="1" presId="urn:microsoft.com/office/officeart/2005/8/layout/vList4"/>
    <dgm:cxn modelId="{62FB588E-CD46-400B-BBB9-9F877336C879}" srcId="{F3BFF744-BFAC-43DF-B5A5-D5851623A952}" destId="{C8F36964-C583-449F-958D-F728721E16C9}" srcOrd="1" destOrd="0" parTransId="{3FC153ED-2529-4483-A291-B3793C0E2340}" sibTransId="{63F9A2D4-8542-48E1-AAFE-3FB1BF0C6556}"/>
    <dgm:cxn modelId="{41BFC791-A29B-43D2-8E12-F6224B43BDDE}" srcId="{CD684C33-1E6D-4923-9839-F03D1CA6C4BF}" destId="{7AA5F8A7-3220-44ED-BB0B-210B971004EB}" srcOrd="2" destOrd="0" parTransId="{21884736-91EF-4797-B2EF-B73F5A680501}" sibTransId="{E589AE8E-6A7D-45DA-87C5-4B55A778C7A1}"/>
    <dgm:cxn modelId="{63E6F997-52F6-4733-9991-B872334FFAD7}" srcId="{63DEBD22-31F2-47EF-BC82-8637778F536E}" destId="{F3BFF744-BFAC-43DF-B5A5-D5851623A952}" srcOrd="0" destOrd="0" parTransId="{4FD44999-CFF0-40C8-894A-8292C37131D8}" sibTransId="{1501456B-95FA-486B-8B2E-BB2D60679783}"/>
    <dgm:cxn modelId="{7D3DD2A4-559F-4188-95CB-315BA79D1E82}" srcId="{CCECD490-8623-45C0-8379-29E3F641E6F7}" destId="{DC07F973-CC05-4132-87C8-8B9A75E42412}" srcOrd="1" destOrd="0" parTransId="{1DB3ED70-A7AA-45F4-A8DB-367D2A4CDDB9}" sibTransId="{B2CD6EB8-B95C-4DCE-9FAE-A1E0F8444CEF}"/>
    <dgm:cxn modelId="{EEA6DBA5-F4A0-4C17-A64E-F4A47C1904DD}" srcId="{63DEBD22-31F2-47EF-BC82-8637778F536E}" destId="{500A9F00-038A-400A-8319-BDEB0D955783}" srcOrd="2" destOrd="0" parTransId="{6A85178F-5FBF-4595-ADCA-C53CC5E403E5}" sibTransId="{0213165A-88BD-4F7F-A6D6-83BA99B57531}"/>
    <dgm:cxn modelId="{B7F650AD-FF39-43C1-82CF-157D30FEEC1E}" type="presOf" srcId="{6582E316-CC6D-41C9-B727-D1335C6E81DF}" destId="{7FB7748D-C209-42F9-92ED-75E874604AE9}" srcOrd="0" destOrd="1" presId="urn:microsoft.com/office/officeart/2005/8/layout/vList4"/>
    <dgm:cxn modelId="{7ADC4FB1-FBA4-4768-B8D9-20EDCD49BD15}" type="presOf" srcId="{F3BFF744-BFAC-43DF-B5A5-D5851623A952}" destId="{E994B9B8-93CE-44CA-A0A5-A7D6E958FCEC}" srcOrd="1" destOrd="0" presId="urn:microsoft.com/office/officeart/2005/8/layout/vList4"/>
    <dgm:cxn modelId="{B8B54CB5-43ED-42AB-9674-E035D4B997AA}" type="presOf" srcId="{6347B68C-BB26-4EA5-946B-D8D6718FE714}" destId="{874D5E76-63CB-4D6A-940F-704F20A5FDCC}" srcOrd="1" destOrd="2" presId="urn:microsoft.com/office/officeart/2005/8/layout/vList4"/>
    <dgm:cxn modelId="{BA4B18B7-EF0F-47DF-A160-D87A853C8BF5}" type="presOf" srcId="{500A9F00-038A-400A-8319-BDEB0D955783}" destId="{9F3234BA-D427-4667-96E7-EEBC7D562BEE}" srcOrd="0" destOrd="0" presId="urn:microsoft.com/office/officeart/2005/8/layout/vList4"/>
    <dgm:cxn modelId="{E2E6F7CC-7976-4A2C-85EE-0302703E1401}" srcId="{CD684C33-1E6D-4923-9839-F03D1CA6C4BF}" destId="{DE8588A4-704C-4C10-87E8-499D71C7AB85}" srcOrd="1" destOrd="0" parTransId="{781A68CE-9B55-441F-A674-C3F37E1A4398}" sibTransId="{D4FE27E3-F347-480D-A739-BC2BCBB4D0CA}"/>
    <dgm:cxn modelId="{AEBF84D2-4323-452F-9CDF-51576FEBFB68}" type="presOf" srcId="{978575EE-26D9-44A3-BA5C-DFF852124404}" destId="{2F9474E1-DADE-4DF6-A71E-5649B6FFC872}" srcOrd="0" destOrd="1" presId="urn:microsoft.com/office/officeart/2005/8/layout/vList4"/>
    <dgm:cxn modelId="{ACBBD7DD-FE0F-4FF7-BD01-14AFC1EF6931}" type="presOf" srcId="{CCECD490-8623-45C0-8379-29E3F641E6F7}" destId="{7FB7748D-C209-42F9-92ED-75E874604AE9}" srcOrd="0" destOrd="0" presId="urn:microsoft.com/office/officeart/2005/8/layout/vList4"/>
    <dgm:cxn modelId="{85CB7FDF-4D7B-456F-91DD-F0B5C7E68336}" type="presOf" srcId="{CCECD490-8623-45C0-8379-29E3F641E6F7}" destId="{91C813CE-FFA5-44B2-AD04-AF47098EA19D}" srcOrd="1" destOrd="0" presId="urn:microsoft.com/office/officeart/2005/8/layout/vList4"/>
    <dgm:cxn modelId="{1DE1EBEB-2A01-42EA-8954-C6000B6C606A}" type="presOf" srcId="{D15BCEA4-C86F-44F9-B385-B7BCB48F186A}" destId="{B1BFD527-CAF5-46C9-8AEE-3A822D39A976}" srcOrd="0" destOrd="1" presId="urn:microsoft.com/office/officeart/2005/8/layout/vList4"/>
    <dgm:cxn modelId="{823836FA-C49B-4FA3-9DFA-6860AA689B2B}" type="presOf" srcId="{978575EE-26D9-44A3-BA5C-DFF852124404}" destId="{E994B9B8-93CE-44CA-A0A5-A7D6E958FCEC}" srcOrd="1" destOrd="1" presId="urn:microsoft.com/office/officeart/2005/8/layout/vList4"/>
    <dgm:cxn modelId="{302575FF-FAE2-4FC2-982A-0664F32D9830}" srcId="{F3BFF744-BFAC-43DF-B5A5-D5851623A952}" destId="{978575EE-26D9-44A3-BA5C-DFF852124404}" srcOrd="0" destOrd="0" parTransId="{F4D73357-AC03-4F0D-A3FC-5681185C232C}" sibTransId="{83C64F49-FEDF-40A0-9EF1-82A24232C2DF}"/>
    <dgm:cxn modelId="{7134C4E5-121F-4A05-BD78-E3B10EA151B8}" type="presParOf" srcId="{8D14C080-839A-4A54-9E8B-8934A541E259}" destId="{FD51DC39-5A58-441D-A5DE-6C1941CF2EB8}" srcOrd="0" destOrd="0" presId="urn:microsoft.com/office/officeart/2005/8/layout/vList4"/>
    <dgm:cxn modelId="{E91F1C75-4208-4053-B2B0-17FC8CEC283C}" type="presParOf" srcId="{FD51DC39-5A58-441D-A5DE-6C1941CF2EB8}" destId="{2F9474E1-DADE-4DF6-A71E-5649B6FFC872}" srcOrd="0" destOrd="0" presId="urn:microsoft.com/office/officeart/2005/8/layout/vList4"/>
    <dgm:cxn modelId="{1C9958F3-E205-4063-8207-4EAD25371641}" type="presParOf" srcId="{FD51DC39-5A58-441D-A5DE-6C1941CF2EB8}" destId="{DBAB4F4A-63F7-446F-926C-1B74AEC1794B}" srcOrd="1" destOrd="0" presId="urn:microsoft.com/office/officeart/2005/8/layout/vList4"/>
    <dgm:cxn modelId="{158F7D45-8694-4850-ADD5-F0BB37D72FF3}" type="presParOf" srcId="{FD51DC39-5A58-441D-A5DE-6C1941CF2EB8}" destId="{E994B9B8-93CE-44CA-A0A5-A7D6E958FCEC}" srcOrd="2" destOrd="0" presId="urn:microsoft.com/office/officeart/2005/8/layout/vList4"/>
    <dgm:cxn modelId="{3F9046F3-1AF8-4D33-AE6D-2133AC488976}" type="presParOf" srcId="{8D14C080-839A-4A54-9E8B-8934A541E259}" destId="{F4190170-96F6-42F0-B589-03560A7905B1}" srcOrd="1" destOrd="0" presId="urn:microsoft.com/office/officeart/2005/8/layout/vList4"/>
    <dgm:cxn modelId="{AFC5D32A-B429-481F-AC68-565D7B4D2DE0}" type="presParOf" srcId="{8D14C080-839A-4A54-9E8B-8934A541E259}" destId="{7ECA27CF-58B9-4624-A645-D1F9DA4FE432}" srcOrd="2" destOrd="0" presId="urn:microsoft.com/office/officeart/2005/8/layout/vList4"/>
    <dgm:cxn modelId="{07B92293-9C05-4897-AB67-3634E07C0EF8}" type="presParOf" srcId="{7ECA27CF-58B9-4624-A645-D1F9DA4FE432}" destId="{7FB7748D-C209-42F9-92ED-75E874604AE9}" srcOrd="0" destOrd="0" presId="urn:microsoft.com/office/officeart/2005/8/layout/vList4"/>
    <dgm:cxn modelId="{C51729A8-DA03-4AE5-9307-97F2B7D97F2D}" type="presParOf" srcId="{7ECA27CF-58B9-4624-A645-D1F9DA4FE432}" destId="{AE4ED7FE-6753-4963-B887-1D304233918B}" srcOrd="1" destOrd="0" presId="urn:microsoft.com/office/officeart/2005/8/layout/vList4"/>
    <dgm:cxn modelId="{A9EDD431-01D3-420C-A547-F54328E61890}" type="presParOf" srcId="{7ECA27CF-58B9-4624-A645-D1F9DA4FE432}" destId="{91C813CE-FFA5-44B2-AD04-AF47098EA19D}" srcOrd="2" destOrd="0" presId="urn:microsoft.com/office/officeart/2005/8/layout/vList4"/>
    <dgm:cxn modelId="{F4D014BE-3E6E-4D0B-9658-91870260F65D}" type="presParOf" srcId="{8D14C080-839A-4A54-9E8B-8934A541E259}" destId="{BC521F87-7224-485B-852F-6252434F46AA}" srcOrd="3" destOrd="0" presId="urn:microsoft.com/office/officeart/2005/8/layout/vList4"/>
    <dgm:cxn modelId="{0BDE8964-0976-48AF-AB32-8A16DEE85DED}" type="presParOf" srcId="{8D14C080-839A-4A54-9E8B-8934A541E259}" destId="{4BCD5E90-8A4A-487D-9FDB-317076951EE5}" srcOrd="4" destOrd="0" presId="urn:microsoft.com/office/officeart/2005/8/layout/vList4"/>
    <dgm:cxn modelId="{1DCE136B-09A1-4EBB-A455-D437343FAD13}" type="presParOf" srcId="{4BCD5E90-8A4A-487D-9FDB-317076951EE5}" destId="{9F3234BA-D427-4667-96E7-EEBC7D562BEE}" srcOrd="0" destOrd="0" presId="urn:microsoft.com/office/officeart/2005/8/layout/vList4"/>
    <dgm:cxn modelId="{75B3226E-8890-478A-BBB3-A789FF534FFA}" type="presParOf" srcId="{4BCD5E90-8A4A-487D-9FDB-317076951EE5}" destId="{BE3C377F-05C7-4958-8688-4F7F802491E2}" srcOrd="1" destOrd="0" presId="urn:microsoft.com/office/officeart/2005/8/layout/vList4"/>
    <dgm:cxn modelId="{E237CAB0-A2D1-47B9-8274-5583CF5B179E}" type="presParOf" srcId="{4BCD5E90-8A4A-487D-9FDB-317076951EE5}" destId="{874D5E76-63CB-4D6A-940F-704F20A5FDCC}" srcOrd="2" destOrd="0" presId="urn:microsoft.com/office/officeart/2005/8/layout/vList4"/>
    <dgm:cxn modelId="{8E0B0B57-E2D4-4C14-8280-AD5C426D42C1}" type="presParOf" srcId="{8D14C080-839A-4A54-9E8B-8934A541E259}" destId="{A330B79E-5F3B-4E4F-AB3D-1F734D44C45B}" srcOrd="5" destOrd="0" presId="urn:microsoft.com/office/officeart/2005/8/layout/vList4"/>
    <dgm:cxn modelId="{C1CCD74C-F1E7-4799-9B1B-55F11739403A}" type="presParOf" srcId="{8D14C080-839A-4A54-9E8B-8934A541E259}" destId="{445C037C-1388-4B6F-87B9-75B43E4174F9}" srcOrd="6" destOrd="0" presId="urn:microsoft.com/office/officeart/2005/8/layout/vList4"/>
    <dgm:cxn modelId="{31209786-3ECB-4FF2-A92E-91679AC96362}" type="presParOf" srcId="{445C037C-1388-4B6F-87B9-75B43E4174F9}" destId="{B1BFD527-CAF5-46C9-8AEE-3A822D39A976}" srcOrd="0" destOrd="0" presId="urn:microsoft.com/office/officeart/2005/8/layout/vList4"/>
    <dgm:cxn modelId="{D309A111-2F18-4F14-BEC2-9C623C447089}" type="presParOf" srcId="{445C037C-1388-4B6F-87B9-75B43E4174F9}" destId="{999D26D7-19A7-4515-9CF0-41E4D0982959}" srcOrd="1" destOrd="0" presId="urn:microsoft.com/office/officeart/2005/8/layout/vList4"/>
    <dgm:cxn modelId="{38C06AC7-EC63-410C-99E4-B5B86A4FD34F}" type="presParOf" srcId="{445C037C-1388-4B6F-87B9-75B43E4174F9}" destId="{BDB81E95-9523-43C8-80BA-B93B7561054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1844F2-480C-4991-9FC3-0D9D0531A24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84EB67-505D-4F28-9552-F19553147A30}">
      <dgm:prSet phldrT="[Text]"/>
      <dgm:spPr/>
      <dgm:t>
        <a:bodyPr/>
        <a:lstStyle/>
        <a:p>
          <a:r>
            <a:rPr lang="en-US" dirty="0"/>
            <a:t>Sweeping Waste</a:t>
          </a:r>
        </a:p>
      </dgm:t>
    </dgm:pt>
    <dgm:pt modelId="{38748883-8936-4CD2-A9BF-8BAFA6C74943}" type="parTrans" cxnId="{2A4E7838-E3E4-4AB1-886C-B1D56AD6EF74}">
      <dgm:prSet/>
      <dgm:spPr/>
      <dgm:t>
        <a:bodyPr/>
        <a:lstStyle/>
        <a:p>
          <a:endParaRPr lang="en-US"/>
        </a:p>
      </dgm:t>
    </dgm:pt>
    <dgm:pt modelId="{A4D5ECDE-5625-40F8-99DF-8AC3C42E5DFE}" type="sibTrans" cxnId="{2A4E7838-E3E4-4AB1-886C-B1D56AD6EF74}">
      <dgm:prSet/>
      <dgm:spPr/>
      <dgm:t>
        <a:bodyPr/>
        <a:lstStyle/>
        <a:p>
          <a:endParaRPr lang="en-US"/>
        </a:p>
      </dgm:t>
    </dgm:pt>
    <dgm:pt modelId="{E2DA29C2-B9BB-4403-8F65-39F8BAD3628B}">
      <dgm:prSet phldrT="[Text]"/>
      <dgm:spPr/>
      <dgm:t>
        <a:bodyPr/>
        <a:lstStyle/>
        <a:p>
          <a:r>
            <a:rPr lang="en-US" dirty="0"/>
            <a:t>Recycle</a:t>
          </a:r>
        </a:p>
      </dgm:t>
    </dgm:pt>
    <dgm:pt modelId="{46F1B694-A0E6-4B2A-9BE6-4CDD345EF78C}" type="parTrans" cxnId="{E0EAC6CE-B336-4FFC-904A-97C62D25A09C}">
      <dgm:prSet/>
      <dgm:spPr/>
      <dgm:t>
        <a:bodyPr/>
        <a:lstStyle/>
        <a:p>
          <a:endParaRPr lang="en-US"/>
        </a:p>
      </dgm:t>
    </dgm:pt>
    <dgm:pt modelId="{F91C353E-7455-49B5-B24A-7A6A29B23FEF}" type="sibTrans" cxnId="{E0EAC6CE-B336-4FFC-904A-97C62D25A09C}">
      <dgm:prSet/>
      <dgm:spPr/>
      <dgm:t>
        <a:bodyPr/>
        <a:lstStyle/>
        <a:p>
          <a:endParaRPr lang="en-US" dirty="0"/>
        </a:p>
      </dgm:t>
    </dgm:pt>
    <dgm:pt modelId="{8EB6E274-840A-4BBD-B746-1372FD42B175}">
      <dgm:prSet phldrT="[Text]"/>
      <dgm:spPr/>
      <dgm:t>
        <a:bodyPr/>
        <a:lstStyle/>
        <a:p>
          <a:r>
            <a:rPr lang="en-US" dirty="0"/>
            <a:t>Compost</a:t>
          </a:r>
        </a:p>
      </dgm:t>
    </dgm:pt>
    <dgm:pt modelId="{3010B8D0-C4A4-4D20-B5C8-E55F1B267D1F}" type="parTrans" cxnId="{47AC46E1-D375-4FC9-BB88-5F75B85855E5}">
      <dgm:prSet/>
      <dgm:spPr/>
      <dgm:t>
        <a:bodyPr/>
        <a:lstStyle/>
        <a:p>
          <a:endParaRPr lang="en-US"/>
        </a:p>
      </dgm:t>
    </dgm:pt>
    <dgm:pt modelId="{F0CE235E-87B3-4F94-A62C-FBC9FA30B185}" type="sibTrans" cxnId="{47AC46E1-D375-4FC9-BB88-5F75B85855E5}">
      <dgm:prSet/>
      <dgm:spPr/>
      <dgm:t>
        <a:bodyPr/>
        <a:lstStyle/>
        <a:p>
          <a:endParaRPr lang="en-US" dirty="0"/>
        </a:p>
      </dgm:t>
    </dgm:pt>
    <dgm:pt modelId="{5C9BA478-00FC-4421-A140-45361EC04C83}">
      <dgm:prSet/>
      <dgm:spPr/>
      <dgm:t>
        <a:bodyPr/>
        <a:lstStyle/>
        <a:p>
          <a:r>
            <a:rPr lang="en-US" dirty="0"/>
            <a:t>Landfill</a:t>
          </a:r>
        </a:p>
      </dgm:t>
    </dgm:pt>
    <dgm:pt modelId="{22618984-A26B-49A0-87C3-A98F55E96F09}" type="parTrans" cxnId="{A9E389CD-6977-4CAD-825C-DE0025387006}">
      <dgm:prSet/>
      <dgm:spPr/>
      <dgm:t>
        <a:bodyPr/>
        <a:lstStyle/>
        <a:p>
          <a:endParaRPr lang="en-US"/>
        </a:p>
      </dgm:t>
    </dgm:pt>
    <dgm:pt modelId="{E7FD8207-D486-4EAB-B727-46145AE165A6}" type="sibTrans" cxnId="{A9E389CD-6977-4CAD-825C-DE0025387006}">
      <dgm:prSet/>
      <dgm:spPr/>
      <dgm:t>
        <a:bodyPr/>
        <a:lstStyle/>
        <a:p>
          <a:endParaRPr lang="en-US" dirty="0"/>
        </a:p>
      </dgm:t>
    </dgm:pt>
    <dgm:pt modelId="{519EEAE5-9927-4135-9C2A-D56AABE07B74}">
      <dgm:prSet/>
      <dgm:spPr/>
      <dgm:t>
        <a:bodyPr/>
        <a:lstStyle/>
        <a:p>
          <a:r>
            <a:rPr lang="en-US" dirty="0"/>
            <a:t>Reuse</a:t>
          </a:r>
        </a:p>
      </dgm:t>
    </dgm:pt>
    <dgm:pt modelId="{4CD4F16E-8017-4043-8CF1-4F0BA13358B2}" type="parTrans" cxnId="{DA18ECA4-4EE8-48C7-89B0-563236986FF8}">
      <dgm:prSet/>
      <dgm:spPr/>
      <dgm:t>
        <a:bodyPr/>
        <a:lstStyle/>
        <a:p>
          <a:endParaRPr lang="en-US"/>
        </a:p>
      </dgm:t>
    </dgm:pt>
    <dgm:pt modelId="{7D663819-224B-4210-9F4B-FDE19E144261}" type="sibTrans" cxnId="{DA18ECA4-4EE8-48C7-89B0-563236986FF8}">
      <dgm:prSet/>
      <dgm:spPr/>
      <dgm:t>
        <a:bodyPr/>
        <a:lstStyle/>
        <a:p>
          <a:endParaRPr lang="en-US"/>
        </a:p>
      </dgm:t>
    </dgm:pt>
    <dgm:pt modelId="{D10EB6B2-BF4E-4B27-85C0-7D62BD88A15C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dirty="0"/>
            <a:t>YES:</a:t>
          </a:r>
        </a:p>
        <a:p>
          <a:pPr>
            <a:buFont typeface="Arial" panose="020B0604020202020204" pitchFamily="34" charset="0"/>
            <a:buNone/>
          </a:pPr>
          <a:r>
            <a:rPr lang="en-US" dirty="0"/>
            <a:t>Winter Road Application</a:t>
          </a:r>
        </a:p>
        <a:p>
          <a:pPr>
            <a:buFont typeface="Arial" panose="020B0604020202020204" pitchFamily="34" charset="0"/>
            <a:buNone/>
          </a:pPr>
          <a:r>
            <a:rPr lang="en-US" dirty="0"/>
            <a:t>Landfill Daily Cover</a:t>
          </a:r>
        </a:p>
        <a:p>
          <a:pPr>
            <a:buFont typeface="Arial" panose="020B0604020202020204" pitchFamily="34" charset="0"/>
            <a:buNone/>
          </a:pPr>
          <a:r>
            <a:rPr lang="en-US" dirty="0"/>
            <a:t>Construction/Development Material</a:t>
          </a:r>
        </a:p>
      </dgm:t>
    </dgm:pt>
    <dgm:pt modelId="{F1385749-DE18-4F3A-9A80-42321875E4E9}" type="parTrans" cxnId="{00CEF3F7-B296-4227-A781-A7336400C8AD}">
      <dgm:prSet/>
      <dgm:spPr/>
      <dgm:t>
        <a:bodyPr/>
        <a:lstStyle/>
        <a:p>
          <a:endParaRPr lang="en-US"/>
        </a:p>
      </dgm:t>
    </dgm:pt>
    <dgm:pt modelId="{43F8007A-104D-43B0-9B70-C6C168A9C387}" type="sibTrans" cxnId="{00CEF3F7-B296-4227-A781-A7336400C8AD}">
      <dgm:prSet/>
      <dgm:spPr/>
      <dgm:t>
        <a:bodyPr/>
        <a:lstStyle/>
        <a:p>
          <a:endParaRPr lang="en-US"/>
        </a:p>
      </dgm:t>
    </dgm:pt>
    <dgm:pt modelId="{5297869E-B927-404B-8618-B3EAA3A49854}">
      <dgm:prSet/>
      <dgm:spPr>
        <a:solidFill>
          <a:srgbClr val="FF7C80"/>
        </a:solidFill>
      </dgm:spPr>
      <dgm:t>
        <a:bodyPr/>
        <a:lstStyle/>
        <a:p>
          <a:r>
            <a:rPr lang="en-US" dirty="0"/>
            <a:t>NO:</a:t>
          </a:r>
        </a:p>
        <a:p>
          <a:r>
            <a:rPr lang="en-US" dirty="0"/>
            <a:t>Playgrounds, residential yards, areas with continuous human contact, near drinking water wells, wellhead protection areas, near karst features, or into wetlands or streams.</a:t>
          </a:r>
        </a:p>
      </dgm:t>
    </dgm:pt>
    <dgm:pt modelId="{8A76965D-65E4-4E73-A927-97123C9C2D71}" type="parTrans" cxnId="{32528647-6536-489D-BA1D-DC185FB002A8}">
      <dgm:prSet/>
      <dgm:spPr/>
      <dgm:t>
        <a:bodyPr/>
        <a:lstStyle/>
        <a:p>
          <a:endParaRPr lang="en-US"/>
        </a:p>
      </dgm:t>
    </dgm:pt>
    <dgm:pt modelId="{BBAD273D-26AA-4C4F-9EC3-439EC6A6B004}" type="sibTrans" cxnId="{32528647-6536-489D-BA1D-DC185FB002A8}">
      <dgm:prSet/>
      <dgm:spPr/>
      <dgm:t>
        <a:bodyPr/>
        <a:lstStyle/>
        <a:p>
          <a:endParaRPr lang="en-US"/>
        </a:p>
      </dgm:t>
    </dgm:pt>
    <dgm:pt modelId="{133B15FF-9455-4C1E-9AC2-FEAB61A49372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Aluminum Cans, Glass Bottles</a:t>
          </a:r>
        </a:p>
      </dgm:t>
    </dgm:pt>
    <dgm:pt modelId="{F84AE642-283D-4CC9-A73F-D39EBD05EA57}" type="parTrans" cxnId="{A5D276C6-03DF-47E9-850A-F4030855046B}">
      <dgm:prSet/>
      <dgm:spPr/>
      <dgm:t>
        <a:bodyPr/>
        <a:lstStyle/>
        <a:p>
          <a:endParaRPr lang="en-US"/>
        </a:p>
      </dgm:t>
    </dgm:pt>
    <dgm:pt modelId="{6537E513-ED0D-4446-AED0-4D931A53180F}" type="sibTrans" cxnId="{A5D276C6-03DF-47E9-850A-F4030855046B}">
      <dgm:prSet/>
      <dgm:spPr/>
      <dgm:t>
        <a:bodyPr/>
        <a:lstStyle/>
        <a:p>
          <a:endParaRPr lang="en-US"/>
        </a:p>
      </dgm:t>
    </dgm:pt>
    <dgm:pt modelId="{05DDAB5B-7404-4217-BB28-B738E7940C72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Leaves</a:t>
          </a:r>
        </a:p>
      </dgm:t>
    </dgm:pt>
    <dgm:pt modelId="{96C34CE3-55D0-4C5D-9FAE-35B02C4965D9}" type="parTrans" cxnId="{7D791C40-F24E-41B5-9D9C-8B6A7EF843E8}">
      <dgm:prSet/>
      <dgm:spPr/>
      <dgm:t>
        <a:bodyPr/>
        <a:lstStyle/>
        <a:p>
          <a:endParaRPr lang="en-US"/>
        </a:p>
      </dgm:t>
    </dgm:pt>
    <dgm:pt modelId="{CF3F94FC-71B2-4BF0-A55B-41BA3B5DD2A8}" type="sibTrans" cxnId="{7D791C40-F24E-41B5-9D9C-8B6A7EF843E8}">
      <dgm:prSet/>
      <dgm:spPr/>
      <dgm:t>
        <a:bodyPr/>
        <a:lstStyle/>
        <a:p>
          <a:endParaRPr lang="en-US"/>
        </a:p>
      </dgm:t>
    </dgm:pt>
    <dgm:pt modelId="{5F7194C7-14C6-4933-BB16-7792C74DFAEF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Plastic Bags</a:t>
          </a:r>
        </a:p>
      </dgm:t>
    </dgm:pt>
    <dgm:pt modelId="{5CA811C1-2DFD-46D7-8FB2-7C6FD11E5628}" type="parTrans" cxnId="{744074BD-7C77-42BF-A3D8-8628F888087D}">
      <dgm:prSet/>
      <dgm:spPr/>
      <dgm:t>
        <a:bodyPr/>
        <a:lstStyle/>
        <a:p>
          <a:endParaRPr lang="en-US"/>
        </a:p>
      </dgm:t>
    </dgm:pt>
    <dgm:pt modelId="{ADEFD6BE-032C-4858-95DD-B79B87E6E849}" type="sibTrans" cxnId="{744074BD-7C77-42BF-A3D8-8628F888087D}">
      <dgm:prSet/>
      <dgm:spPr/>
      <dgm:t>
        <a:bodyPr/>
        <a:lstStyle/>
        <a:p>
          <a:endParaRPr lang="en-US"/>
        </a:p>
      </dgm:t>
    </dgm:pt>
    <dgm:pt modelId="{3D863355-808F-47DC-936A-4A0D7855D096}" type="pres">
      <dgm:prSet presAssocID="{531844F2-480C-4991-9FC3-0D9D0531A24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8059A91-0AAC-4D9F-B42C-F00F5DE85253}" type="pres">
      <dgm:prSet presAssocID="{2384EB67-505D-4F28-9552-F19553147A30}" presName="hierRoot1" presStyleCnt="0">
        <dgm:presLayoutVars>
          <dgm:hierBranch val="init"/>
        </dgm:presLayoutVars>
      </dgm:prSet>
      <dgm:spPr/>
    </dgm:pt>
    <dgm:pt modelId="{ABD0F214-6FE9-465A-9BF2-DC27F16CE48F}" type="pres">
      <dgm:prSet presAssocID="{2384EB67-505D-4F28-9552-F19553147A30}" presName="rootComposite1" presStyleCnt="0"/>
      <dgm:spPr/>
    </dgm:pt>
    <dgm:pt modelId="{8C882C49-F540-4A80-A01D-048C6356E948}" type="pres">
      <dgm:prSet presAssocID="{2384EB67-505D-4F28-9552-F19553147A30}" presName="rootText1" presStyleLbl="node0" presStyleIdx="0" presStyleCnt="1">
        <dgm:presLayoutVars>
          <dgm:chPref val="3"/>
        </dgm:presLayoutVars>
      </dgm:prSet>
      <dgm:spPr/>
    </dgm:pt>
    <dgm:pt modelId="{B74E8818-0387-4A19-BA26-8FA689F656CD}" type="pres">
      <dgm:prSet presAssocID="{2384EB67-505D-4F28-9552-F19553147A30}" presName="rootConnector1" presStyleLbl="node1" presStyleIdx="0" presStyleCnt="0"/>
      <dgm:spPr/>
    </dgm:pt>
    <dgm:pt modelId="{C1237A9F-1E6F-4C07-A5D7-1DAF0AF7DB6F}" type="pres">
      <dgm:prSet presAssocID="{2384EB67-505D-4F28-9552-F19553147A30}" presName="hierChild2" presStyleCnt="0"/>
      <dgm:spPr/>
    </dgm:pt>
    <dgm:pt modelId="{B276DD15-21FD-4434-A55B-C89269AF6138}" type="pres">
      <dgm:prSet presAssocID="{46F1B694-A0E6-4B2A-9BE6-4CDD345EF78C}" presName="Name37" presStyleLbl="parChTrans1D2" presStyleIdx="0" presStyleCnt="4"/>
      <dgm:spPr/>
    </dgm:pt>
    <dgm:pt modelId="{1F772EC6-FFBC-41F5-9B12-9AAFFC6D4325}" type="pres">
      <dgm:prSet presAssocID="{E2DA29C2-B9BB-4403-8F65-39F8BAD3628B}" presName="hierRoot2" presStyleCnt="0">
        <dgm:presLayoutVars>
          <dgm:hierBranch val="init"/>
        </dgm:presLayoutVars>
      </dgm:prSet>
      <dgm:spPr/>
    </dgm:pt>
    <dgm:pt modelId="{67C987CB-97D8-4DB8-8EFD-B5601ED869E9}" type="pres">
      <dgm:prSet presAssocID="{E2DA29C2-B9BB-4403-8F65-39F8BAD3628B}" presName="rootComposite" presStyleCnt="0"/>
      <dgm:spPr/>
    </dgm:pt>
    <dgm:pt modelId="{56CBF61A-A102-49D6-AD08-DB9226BECCCC}" type="pres">
      <dgm:prSet presAssocID="{E2DA29C2-B9BB-4403-8F65-39F8BAD3628B}" presName="rootText" presStyleLbl="node2" presStyleIdx="0" presStyleCnt="4">
        <dgm:presLayoutVars>
          <dgm:chPref val="3"/>
        </dgm:presLayoutVars>
      </dgm:prSet>
      <dgm:spPr/>
    </dgm:pt>
    <dgm:pt modelId="{A4F33B22-7E1B-4CE5-97DD-9498B496B517}" type="pres">
      <dgm:prSet presAssocID="{E2DA29C2-B9BB-4403-8F65-39F8BAD3628B}" presName="rootConnector" presStyleLbl="node2" presStyleIdx="0" presStyleCnt="4"/>
      <dgm:spPr/>
    </dgm:pt>
    <dgm:pt modelId="{6436D883-59B7-4DE4-9C99-E0844BA7A9C3}" type="pres">
      <dgm:prSet presAssocID="{E2DA29C2-B9BB-4403-8F65-39F8BAD3628B}" presName="hierChild4" presStyleCnt="0"/>
      <dgm:spPr/>
    </dgm:pt>
    <dgm:pt modelId="{DF4BBF26-1CDC-4DA3-8517-8AD3136529B4}" type="pres">
      <dgm:prSet presAssocID="{F84AE642-283D-4CC9-A73F-D39EBD05EA57}" presName="Name37" presStyleLbl="parChTrans1D3" presStyleIdx="0" presStyleCnt="5"/>
      <dgm:spPr/>
    </dgm:pt>
    <dgm:pt modelId="{1DEEDAB1-AD92-4F98-B325-D110AF637558}" type="pres">
      <dgm:prSet presAssocID="{133B15FF-9455-4C1E-9AC2-FEAB61A49372}" presName="hierRoot2" presStyleCnt="0">
        <dgm:presLayoutVars>
          <dgm:hierBranch val="init"/>
        </dgm:presLayoutVars>
      </dgm:prSet>
      <dgm:spPr/>
    </dgm:pt>
    <dgm:pt modelId="{BDBCB6F9-4477-4D0D-A759-63CF5A889CBC}" type="pres">
      <dgm:prSet presAssocID="{133B15FF-9455-4C1E-9AC2-FEAB61A49372}" presName="rootComposite" presStyleCnt="0"/>
      <dgm:spPr/>
    </dgm:pt>
    <dgm:pt modelId="{B1BD74E2-380C-4EC8-86F5-BA35E17D6FD6}" type="pres">
      <dgm:prSet presAssocID="{133B15FF-9455-4C1E-9AC2-FEAB61A49372}" presName="rootText" presStyleLbl="node3" presStyleIdx="0" presStyleCnt="5">
        <dgm:presLayoutVars>
          <dgm:chPref val="3"/>
        </dgm:presLayoutVars>
      </dgm:prSet>
      <dgm:spPr/>
    </dgm:pt>
    <dgm:pt modelId="{2E920E56-EF33-404A-B2C1-089FE46715BF}" type="pres">
      <dgm:prSet presAssocID="{133B15FF-9455-4C1E-9AC2-FEAB61A49372}" presName="rootConnector" presStyleLbl="node3" presStyleIdx="0" presStyleCnt="5"/>
      <dgm:spPr/>
    </dgm:pt>
    <dgm:pt modelId="{55B702EA-80B3-44B0-8ACD-0D787EEEE62E}" type="pres">
      <dgm:prSet presAssocID="{133B15FF-9455-4C1E-9AC2-FEAB61A49372}" presName="hierChild4" presStyleCnt="0"/>
      <dgm:spPr/>
    </dgm:pt>
    <dgm:pt modelId="{0247D0A1-B710-44A2-B47A-851A5BE82EE7}" type="pres">
      <dgm:prSet presAssocID="{133B15FF-9455-4C1E-9AC2-FEAB61A49372}" presName="hierChild5" presStyleCnt="0"/>
      <dgm:spPr/>
    </dgm:pt>
    <dgm:pt modelId="{CDFC1FF7-DAAA-409D-B9C0-E09FC6A8E3BB}" type="pres">
      <dgm:prSet presAssocID="{E2DA29C2-B9BB-4403-8F65-39F8BAD3628B}" presName="hierChild5" presStyleCnt="0"/>
      <dgm:spPr/>
    </dgm:pt>
    <dgm:pt modelId="{E987CA7B-297F-48C6-9B12-4826EE062AD7}" type="pres">
      <dgm:prSet presAssocID="{3010B8D0-C4A4-4D20-B5C8-E55F1B267D1F}" presName="Name37" presStyleLbl="parChTrans1D2" presStyleIdx="1" presStyleCnt="4"/>
      <dgm:spPr/>
    </dgm:pt>
    <dgm:pt modelId="{3A972BC0-FC1B-42D0-97C0-A21F85CB59F9}" type="pres">
      <dgm:prSet presAssocID="{8EB6E274-840A-4BBD-B746-1372FD42B175}" presName="hierRoot2" presStyleCnt="0">
        <dgm:presLayoutVars>
          <dgm:hierBranch val="init"/>
        </dgm:presLayoutVars>
      </dgm:prSet>
      <dgm:spPr/>
    </dgm:pt>
    <dgm:pt modelId="{0CCC0F82-5358-491E-9325-55F4ACFD9231}" type="pres">
      <dgm:prSet presAssocID="{8EB6E274-840A-4BBD-B746-1372FD42B175}" presName="rootComposite" presStyleCnt="0"/>
      <dgm:spPr/>
    </dgm:pt>
    <dgm:pt modelId="{F9C28C61-4E6F-46BD-B839-BDE244BF89DB}" type="pres">
      <dgm:prSet presAssocID="{8EB6E274-840A-4BBD-B746-1372FD42B175}" presName="rootText" presStyleLbl="node2" presStyleIdx="1" presStyleCnt="4">
        <dgm:presLayoutVars>
          <dgm:chPref val="3"/>
        </dgm:presLayoutVars>
      </dgm:prSet>
      <dgm:spPr/>
    </dgm:pt>
    <dgm:pt modelId="{9EAC6B4A-9596-4104-8C0D-6CD427587F99}" type="pres">
      <dgm:prSet presAssocID="{8EB6E274-840A-4BBD-B746-1372FD42B175}" presName="rootConnector" presStyleLbl="node2" presStyleIdx="1" presStyleCnt="4"/>
      <dgm:spPr/>
    </dgm:pt>
    <dgm:pt modelId="{D20B3727-9E28-4C40-982B-95DB9B50A459}" type="pres">
      <dgm:prSet presAssocID="{8EB6E274-840A-4BBD-B746-1372FD42B175}" presName="hierChild4" presStyleCnt="0"/>
      <dgm:spPr/>
    </dgm:pt>
    <dgm:pt modelId="{03BE7B15-2F5B-4637-B7FA-25F200829BE9}" type="pres">
      <dgm:prSet presAssocID="{96C34CE3-55D0-4C5D-9FAE-35B02C4965D9}" presName="Name37" presStyleLbl="parChTrans1D3" presStyleIdx="1" presStyleCnt="5"/>
      <dgm:spPr/>
    </dgm:pt>
    <dgm:pt modelId="{F14715AC-353C-4DA5-BDF1-4F2288484303}" type="pres">
      <dgm:prSet presAssocID="{05DDAB5B-7404-4217-BB28-B738E7940C72}" presName="hierRoot2" presStyleCnt="0">
        <dgm:presLayoutVars>
          <dgm:hierBranch val="init"/>
        </dgm:presLayoutVars>
      </dgm:prSet>
      <dgm:spPr/>
    </dgm:pt>
    <dgm:pt modelId="{76652010-7CFD-4BAD-87A1-2884AE77320C}" type="pres">
      <dgm:prSet presAssocID="{05DDAB5B-7404-4217-BB28-B738E7940C72}" presName="rootComposite" presStyleCnt="0"/>
      <dgm:spPr/>
    </dgm:pt>
    <dgm:pt modelId="{959E3426-B7DF-4B89-B914-C6650432EDCD}" type="pres">
      <dgm:prSet presAssocID="{05DDAB5B-7404-4217-BB28-B738E7940C72}" presName="rootText" presStyleLbl="node3" presStyleIdx="1" presStyleCnt="5">
        <dgm:presLayoutVars>
          <dgm:chPref val="3"/>
        </dgm:presLayoutVars>
      </dgm:prSet>
      <dgm:spPr/>
    </dgm:pt>
    <dgm:pt modelId="{8145B1A2-6B97-45EF-AF87-C81145A69F94}" type="pres">
      <dgm:prSet presAssocID="{05DDAB5B-7404-4217-BB28-B738E7940C72}" presName="rootConnector" presStyleLbl="node3" presStyleIdx="1" presStyleCnt="5"/>
      <dgm:spPr/>
    </dgm:pt>
    <dgm:pt modelId="{79D970CF-49F6-4509-B75C-A5DA74FDC8E0}" type="pres">
      <dgm:prSet presAssocID="{05DDAB5B-7404-4217-BB28-B738E7940C72}" presName="hierChild4" presStyleCnt="0"/>
      <dgm:spPr/>
    </dgm:pt>
    <dgm:pt modelId="{D97E244F-2000-4886-A62B-C5CD223BE686}" type="pres">
      <dgm:prSet presAssocID="{05DDAB5B-7404-4217-BB28-B738E7940C72}" presName="hierChild5" presStyleCnt="0"/>
      <dgm:spPr/>
    </dgm:pt>
    <dgm:pt modelId="{479D9022-8F9C-4843-A510-A6DAFC448413}" type="pres">
      <dgm:prSet presAssocID="{8EB6E274-840A-4BBD-B746-1372FD42B175}" presName="hierChild5" presStyleCnt="0"/>
      <dgm:spPr/>
    </dgm:pt>
    <dgm:pt modelId="{79B9C950-05C0-4F37-8B23-E43E15451F79}" type="pres">
      <dgm:prSet presAssocID="{22618984-A26B-49A0-87C3-A98F55E96F09}" presName="Name37" presStyleLbl="parChTrans1D2" presStyleIdx="2" presStyleCnt="4"/>
      <dgm:spPr/>
    </dgm:pt>
    <dgm:pt modelId="{C7ECC053-3F5A-47C2-9EBD-36209D1F5264}" type="pres">
      <dgm:prSet presAssocID="{5C9BA478-00FC-4421-A140-45361EC04C83}" presName="hierRoot2" presStyleCnt="0">
        <dgm:presLayoutVars>
          <dgm:hierBranch val="init"/>
        </dgm:presLayoutVars>
      </dgm:prSet>
      <dgm:spPr/>
    </dgm:pt>
    <dgm:pt modelId="{E0A82A53-E946-41C9-8BAA-6AA04187E091}" type="pres">
      <dgm:prSet presAssocID="{5C9BA478-00FC-4421-A140-45361EC04C83}" presName="rootComposite" presStyleCnt="0"/>
      <dgm:spPr/>
    </dgm:pt>
    <dgm:pt modelId="{9C93B14D-BF01-4C0C-9899-814C007AA60B}" type="pres">
      <dgm:prSet presAssocID="{5C9BA478-00FC-4421-A140-45361EC04C83}" presName="rootText" presStyleLbl="node2" presStyleIdx="2" presStyleCnt="4">
        <dgm:presLayoutVars>
          <dgm:chPref val="3"/>
        </dgm:presLayoutVars>
      </dgm:prSet>
      <dgm:spPr/>
    </dgm:pt>
    <dgm:pt modelId="{61A56ED5-9856-43B5-9B3D-1C7174CDD08A}" type="pres">
      <dgm:prSet presAssocID="{5C9BA478-00FC-4421-A140-45361EC04C83}" presName="rootConnector" presStyleLbl="node2" presStyleIdx="2" presStyleCnt="4"/>
      <dgm:spPr/>
    </dgm:pt>
    <dgm:pt modelId="{02441385-A433-4F29-9C9F-AB20280A87F8}" type="pres">
      <dgm:prSet presAssocID="{5C9BA478-00FC-4421-A140-45361EC04C83}" presName="hierChild4" presStyleCnt="0"/>
      <dgm:spPr/>
    </dgm:pt>
    <dgm:pt modelId="{13884741-552A-4368-9144-EF5B57ADE55B}" type="pres">
      <dgm:prSet presAssocID="{5CA811C1-2DFD-46D7-8FB2-7C6FD11E5628}" presName="Name37" presStyleLbl="parChTrans1D3" presStyleIdx="2" presStyleCnt="5"/>
      <dgm:spPr/>
    </dgm:pt>
    <dgm:pt modelId="{7651EE85-F6B1-4EFB-9183-B6752A735A41}" type="pres">
      <dgm:prSet presAssocID="{5F7194C7-14C6-4933-BB16-7792C74DFAEF}" presName="hierRoot2" presStyleCnt="0">
        <dgm:presLayoutVars>
          <dgm:hierBranch val="init"/>
        </dgm:presLayoutVars>
      </dgm:prSet>
      <dgm:spPr/>
    </dgm:pt>
    <dgm:pt modelId="{4AFCA51D-2684-4A6A-B2B1-2D6CD09E6FED}" type="pres">
      <dgm:prSet presAssocID="{5F7194C7-14C6-4933-BB16-7792C74DFAEF}" presName="rootComposite" presStyleCnt="0"/>
      <dgm:spPr/>
    </dgm:pt>
    <dgm:pt modelId="{AECCE99A-8FDF-462A-B59B-C232AD459C88}" type="pres">
      <dgm:prSet presAssocID="{5F7194C7-14C6-4933-BB16-7792C74DFAEF}" presName="rootText" presStyleLbl="node3" presStyleIdx="2" presStyleCnt="5">
        <dgm:presLayoutVars>
          <dgm:chPref val="3"/>
        </dgm:presLayoutVars>
      </dgm:prSet>
      <dgm:spPr/>
    </dgm:pt>
    <dgm:pt modelId="{4AA1E780-F071-4BD7-8CB0-BA2C5609C29B}" type="pres">
      <dgm:prSet presAssocID="{5F7194C7-14C6-4933-BB16-7792C74DFAEF}" presName="rootConnector" presStyleLbl="node3" presStyleIdx="2" presStyleCnt="5"/>
      <dgm:spPr/>
    </dgm:pt>
    <dgm:pt modelId="{BBC2E6A6-CE59-479A-9321-4F365C9F9B31}" type="pres">
      <dgm:prSet presAssocID="{5F7194C7-14C6-4933-BB16-7792C74DFAEF}" presName="hierChild4" presStyleCnt="0"/>
      <dgm:spPr/>
    </dgm:pt>
    <dgm:pt modelId="{F23C8F34-D4EF-4BA2-ABE9-89218A541C2C}" type="pres">
      <dgm:prSet presAssocID="{5F7194C7-14C6-4933-BB16-7792C74DFAEF}" presName="hierChild5" presStyleCnt="0"/>
      <dgm:spPr/>
    </dgm:pt>
    <dgm:pt modelId="{32E13C76-091C-42CB-AA19-3DD7F8430C9A}" type="pres">
      <dgm:prSet presAssocID="{5C9BA478-00FC-4421-A140-45361EC04C83}" presName="hierChild5" presStyleCnt="0"/>
      <dgm:spPr/>
    </dgm:pt>
    <dgm:pt modelId="{0A696013-B8CF-47BE-A56C-C2756419A65A}" type="pres">
      <dgm:prSet presAssocID="{4CD4F16E-8017-4043-8CF1-4F0BA13358B2}" presName="Name37" presStyleLbl="parChTrans1D2" presStyleIdx="3" presStyleCnt="4"/>
      <dgm:spPr/>
    </dgm:pt>
    <dgm:pt modelId="{32DAA9E9-D683-4BE2-9C7C-62141CE4FAEA}" type="pres">
      <dgm:prSet presAssocID="{519EEAE5-9927-4135-9C2A-D56AABE07B74}" presName="hierRoot2" presStyleCnt="0">
        <dgm:presLayoutVars>
          <dgm:hierBranch val="init"/>
        </dgm:presLayoutVars>
      </dgm:prSet>
      <dgm:spPr/>
    </dgm:pt>
    <dgm:pt modelId="{023E4995-122B-4844-9C1D-89C624805E7C}" type="pres">
      <dgm:prSet presAssocID="{519EEAE5-9927-4135-9C2A-D56AABE07B74}" presName="rootComposite" presStyleCnt="0"/>
      <dgm:spPr/>
    </dgm:pt>
    <dgm:pt modelId="{290E1B83-92E6-4A17-BFD6-520AA4B5C414}" type="pres">
      <dgm:prSet presAssocID="{519EEAE5-9927-4135-9C2A-D56AABE07B74}" presName="rootText" presStyleLbl="node2" presStyleIdx="3" presStyleCnt="4">
        <dgm:presLayoutVars>
          <dgm:chPref val="3"/>
        </dgm:presLayoutVars>
      </dgm:prSet>
      <dgm:spPr/>
    </dgm:pt>
    <dgm:pt modelId="{3F63DCCA-33A7-4724-9CC4-4A99B76E5D41}" type="pres">
      <dgm:prSet presAssocID="{519EEAE5-9927-4135-9C2A-D56AABE07B74}" presName="rootConnector" presStyleLbl="node2" presStyleIdx="3" presStyleCnt="4"/>
      <dgm:spPr/>
    </dgm:pt>
    <dgm:pt modelId="{1AC098A8-7C5D-4F86-91CA-5D5B9E299815}" type="pres">
      <dgm:prSet presAssocID="{519EEAE5-9927-4135-9C2A-D56AABE07B74}" presName="hierChild4" presStyleCnt="0"/>
      <dgm:spPr/>
    </dgm:pt>
    <dgm:pt modelId="{5CBA4E2E-9D0A-44F6-9AD2-984595CBBBA0}" type="pres">
      <dgm:prSet presAssocID="{F1385749-DE18-4F3A-9A80-42321875E4E9}" presName="Name37" presStyleLbl="parChTrans1D3" presStyleIdx="3" presStyleCnt="5"/>
      <dgm:spPr/>
    </dgm:pt>
    <dgm:pt modelId="{95CAFFCB-693E-4382-8C2D-D2B124066938}" type="pres">
      <dgm:prSet presAssocID="{D10EB6B2-BF4E-4B27-85C0-7D62BD88A15C}" presName="hierRoot2" presStyleCnt="0">
        <dgm:presLayoutVars>
          <dgm:hierBranch val="init"/>
        </dgm:presLayoutVars>
      </dgm:prSet>
      <dgm:spPr/>
    </dgm:pt>
    <dgm:pt modelId="{BCA00269-3B21-4A48-9AD6-46D7758831C2}" type="pres">
      <dgm:prSet presAssocID="{D10EB6B2-BF4E-4B27-85C0-7D62BD88A15C}" presName="rootComposite" presStyleCnt="0"/>
      <dgm:spPr/>
    </dgm:pt>
    <dgm:pt modelId="{59A0EE85-E7D1-4315-A025-69408F01A561}" type="pres">
      <dgm:prSet presAssocID="{D10EB6B2-BF4E-4B27-85C0-7D62BD88A15C}" presName="rootText" presStyleLbl="node3" presStyleIdx="3" presStyleCnt="5" custScaleX="166843" custLinFactNeighborX="63" custLinFactNeighborY="1279">
        <dgm:presLayoutVars>
          <dgm:chPref val="3"/>
        </dgm:presLayoutVars>
      </dgm:prSet>
      <dgm:spPr/>
    </dgm:pt>
    <dgm:pt modelId="{66FB5270-5500-444B-8E45-4133BFA5723D}" type="pres">
      <dgm:prSet presAssocID="{D10EB6B2-BF4E-4B27-85C0-7D62BD88A15C}" presName="rootConnector" presStyleLbl="node3" presStyleIdx="3" presStyleCnt="5"/>
      <dgm:spPr/>
    </dgm:pt>
    <dgm:pt modelId="{0067FEDF-03A9-4FF5-B570-9BB6AFB6AF4E}" type="pres">
      <dgm:prSet presAssocID="{D10EB6B2-BF4E-4B27-85C0-7D62BD88A15C}" presName="hierChild4" presStyleCnt="0"/>
      <dgm:spPr/>
    </dgm:pt>
    <dgm:pt modelId="{1F529105-3AE9-4D03-B2A6-862C20ADE1A5}" type="pres">
      <dgm:prSet presAssocID="{D10EB6B2-BF4E-4B27-85C0-7D62BD88A15C}" presName="hierChild5" presStyleCnt="0"/>
      <dgm:spPr/>
    </dgm:pt>
    <dgm:pt modelId="{CF09EB1F-8311-4D89-8BC4-16F2EFEC4AE2}" type="pres">
      <dgm:prSet presAssocID="{8A76965D-65E4-4E73-A927-97123C9C2D71}" presName="Name37" presStyleLbl="parChTrans1D3" presStyleIdx="4" presStyleCnt="5"/>
      <dgm:spPr/>
    </dgm:pt>
    <dgm:pt modelId="{E06169F5-7565-49AB-8562-FEAA45D81F07}" type="pres">
      <dgm:prSet presAssocID="{5297869E-B927-404B-8618-B3EAA3A49854}" presName="hierRoot2" presStyleCnt="0">
        <dgm:presLayoutVars>
          <dgm:hierBranch val="init"/>
        </dgm:presLayoutVars>
      </dgm:prSet>
      <dgm:spPr/>
    </dgm:pt>
    <dgm:pt modelId="{A2B069F3-F356-4B72-9D57-F5E8B42820EB}" type="pres">
      <dgm:prSet presAssocID="{5297869E-B927-404B-8618-B3EAA3A49854}" presName="rootComposite" presStyleCnt="0"/>
      <dgm:spPr/>
    </dgm:pt>
    <dgm:pt modelId="{3B254CE0-5206-412A-B1CC-74B4D155802E}" type="pres">
      <dgm:prSet presAssocID="{5297869E-B927-404B-8618-B3EAA3A49854}" presName="rootText" presStyleLbl="node3" presStyleIdx="4" presStyleCnt="5" custScaleX="174124" custLinFactNeighborX="-4437">
        <dgm:presLayoutVars>
          <dgm:chPref val="3"/>
        </dgm:presLayoutVars>
      </dgm:prSet>
      <dgm:spPr/>
    </dgm:pt>
    <dgm:pt modelId="{9C6DEEE7-2EE2-4B51-BF6B-079B82DEF700}" type="pres">
      <dgm:prSet presAssocID="{5297869E-B927-404B-8618-B3EAA3A49854}" presName="rootConnector" presStyleLbl="node3" presStyleIdx="4" presStyleCnt="5"/>
      <dgm:spPr/>
    </dgm:pt>
    <dgm:pt modelId="{B03C92E5-D227-46A7-8DE5-5D230AE1275A}" type="pres">
      <dgm:prSet presAssocID="{5297869E-B927-404B-8618-B3EAA3A49854}" presName="hierChild4" presStyleCnt="0"/>
      <dgm:spPr/>
    </dgm:pt>
    <dgm:pt modelId="{C642F670-BDE8-42F9-B968-E43AF69C3F2B}" type="pres">
      <dgm:prSet presAssocID="{5297869E-B927-404B-8618-B3EAA3A49854}" presName="hierChild5" presStyleCnt="0"/>
      <dgm:spPr/>
    </dgm:pt>
    <dgm:pt modelId="{B1E2ACEA-2229-4FD6-BE0B-FC76865FDCD4}" type="pres">
      <dgm:prSet presAssocID="{519EEAE5-9927-4135-9C2A-D56AABE07B74}" presName="hierChild5" presStyleCnt="0"/>
      <dgm:spPr/>
    </dgm:pt>
    <dgm:pt modelId="{A6D8C406-3386-471A-ABDA-08CCFFE33C5F}" type="pres">
      <dgm:prSet presAssocID="{2384EB67-505D-4F28-9552-F19553147A30}" presName="hierChild3" presStyleCnt="0"/>
      <dgm:spPr/>
    </dgm:pt>
  </dgm:ptLst>
  <dgm:cxnLst>
    <dgm:cxn modelId="{BC66250F-CF95-48F9-B065-375D2DF0CE8A}" type="presOf" srcId="{5F7194C7-14C6-4933-BB16-7792C74DFAEF}" destId="{4AA1E780-F071-4BD7-8CB0-BA2C5609C29B}" srcOrd="1" destOrd="0" presId="urn:microsoft.com/office/officeart/2005/8/layout/orgChart1"/>
    <dgm:cxn modelId="{C668F412-C484-48FF-8C20-E5FEF28C3E23}" type="presOf" srcId="{133B15FF-9455-4C1E-9AC2-FEAB61A49372}" destId="{2E920E56-EF33-404A-B2C1-089FE46715BF}" srcOrd="1" destOrd="0" presId="urn:microsoft.com/office/officeart/2005/8/layout/orgChart1"/>
    <dgm:cxn modelId="{B5D33036-1B3B-4129-AF06-F5F420D6934A}" type="presOf" srcId="{D10EB6B2-BF4E-4B27-85C0-7D62BD88A15C}" destId="{59A0EE85-E7D1-4315-A025-69408F01A561}" srcOrd="0" destOrd="0" presId="urn:microsoft.com/office/officeart/2005/8/layout/orgChart1"/>
    <dgm:cxn modelId="{2A4E7838-E3E4-4AB1-886C-B1D56AD6EF74}" srcId="{531844F2-480C-4991-9FC3-0D9D0531A24F}" destId="{2384EB67-505D-4F28-9552-F19553147A30}" srcOrd="0" destOrd="0" parTransId="{38748883-8936-4CD2-A9BF-8BAFA6C74943}" sibTransId="{A4D5ECDE-5625-40F8-99DF-8AC3C42E5DFE}"/>
    <dgm:cxn modelId="{019BA73B-F9E1-434F-994D-A80690DE25F0}" type="presOf" srcId="{5C9BA478-00FC-4421-A140-45361EC04C83}" destId="{61A56ED5-9856-43B5-9B3D-1C7174CDD08A}" srcOrd="1" destOrd="0" presId="urn:microsoft.com/office/officeart/2005/8/layout/orgChart1"/>
    <dgm:cxn modelId="{7D791C40-F24E-41B5-9D9C-8B6A7EF843E8}" srcId="{8EB6E274-840A-4BBD-B746-1372FD42B175}" destId="{05DDAB5B-7404-4217-BB28-B738E7940C72}" srcOrd="0" destOrd="0" parTransId="{96C34CE3-55D0-4C5D-9FAE-35B02C4965D9}" sibTransId="{CF3F94FC-71B2-4BF0-A55B-41BA3B5DD2A8}"/>
    <dgm:cxn modelId="{254D4262-4131-434B-86BA-03BB2AF15ACD}" type="presOf" srcId="{8EB6E274-840A-4BBD-B746-1372FD42B175}" destId="{F9C28C61-4E6F-46BD-B839-BDE244BF89DB}" srcOrd="0" destOrd="0" presId="urn:microsoft.com/office/officeart/2005/8/layout/orgChart1"/>
    <dgm:cxn modelId="{AEBE5064-A095-4B1E-9C25-85AD3133B007}" type="presOf" srcId="{4CD4F16E-8017-4043-8CF1-4F0BA13358B2}" destId="{0A696013-B8CF-47BE-A56C-C2756419A65A}" srcOrd="0" destOrd="0" presId="urn:microsoft.com/office/officeart/2005/8/layout/orgChart1"/>
    <dgm:cxn modelId="{32528647-6536-489D-BA1D-DC185FB002A8}" srcId="{519EEAE5-9927-4135-9C2A-D56AABE07B74}" destId="{5297869E-B927-404B-8618-B3EAA3A49854}" srcOrd="1" destOrd="0" parTransId="{8A76965D-65E4-4E73-A927-97123C9C2D71}" sibTransId="{BBAD273D-26AA-4C4F-9EC3-439EC6A6B004}"/>
    <dgm:cxn modelId="{A2BDBA6A-D23B-40E9-A115-5F6679A8F139}" type="presOf" srcId="{531844F2-480C-4991-9FC3-0D9D0531A24F}" destId="{3D863355-808F-47DC-936A-4A0D7855D096}" srcOrd="0" destOrd="0" presId="urn:microsoft.com/office/officeart/2005/8/layout/orgChart1"/>
    <dgm:cxn modelId="{32FDF64A-50B4-4CD6-AFA2-062D2F046ABB}" type="presOf" srcId="{D10EB6B2-BF4E-4B27-85C0-7D62BD88A15C}" destId="{66FB5270-5500-444B-8E45-4133BFA5723D}" srcOrd="1" destOrd="0" presId="urn:microsoft.com/office/officeart/2005/8/layout/orgChart1"/>
    <dgm:cxn modelId="{08E9F14E-D1CE-4027-8C6C-0B12836D260F}" type="presOf" srcId="{5F7194C7-14C6-4933-BB16-7792C74DFAEF}" destId="{AECCE99A-8FDF-462A-B59B-C232AD459C88}" srcOrd="0" destOrd="0" presId="urn:microsoft.com/office/officeart/2005/8/layout/orgChart1"/>
    <dgm:cxn modelId="{13982385-E403-4A8A-AA81-D5F567DBC8F6}" type="presOf" srcId="{46F1B694-A0E6-4B2A-9BE6-4CDD345EF78C}" destId="{B276DD15-21FD-4434-A55B-C89269AF6138}" srcOrd="0" destOrd="0" presId="urn:microsoft.com/office/officeart/2005/8/layout/orgChart1"/>
    <dgm:cxn modelId="{F7C1F58C-B3C7-48B7-A547-CE45D8D26939}" type="presOf" srcId="{519EEAE5-9927-4135-9C2A-D56AABE07B74}" destId="{290E1B83-92E6-4A17-BFD6-520AA4B5C414}" srcOrd="0" destOrd="0" presId="urn:microsoft.com/office/officeart/2005/8/layout/orgChart1"/>
    <dgm:cxn modelId="{EA34CB92-F06D-46AB-9BD0-56E843E11972}" type="presOf" srcId="{E2DA29C2-B9BB-4403-8F65-39F8BAD3628B}" destId="{A4F33B22-7E1B-4CE5-97DD-9498B496B517}" srcOrd="1" destOrd="0" presId="urn:microsoft.com/office/officeart/2005/8/layout/orgChart1"/>
    <dgm:cxn modelId="{7E129F95-C96F-4447-A02C-B06095B948F0}" type="presOf" srcId="{5C9BA478-00FC-4421-A140-45361EC04C83}" destId="{9C93B14D-BF01-4C0C-9899-814C007AA60B}" srcOrd="0" destOrd="0" presId="urn:microsoft.com/office/officeart/2005/8/layout/orgChart1"/>
    <dgm:cxn modelId="{79BB579A-CC37-46C8-8452-9C3CFC7C5011}" type="presOf" srcId="{8EB6E274-840A-4BBD-B746-1372FD42B175}" destId="{9EAC6B4A-9596-4104-8C0D-6CD427587F99}" srcOrd="1" destOrd="0" presId="urn:microsoft.com/office/officeart/2005/8/layout/orgChart1"/>
    <dgm:cxn modelId="{F555939D-AE38-4C28-BDF8-8D4A4777AF9A}" type="presOf" srcId="{5297869E-B927-404B-8618-B3EAA3A49854}" destId="{3B254CE0-5206-412A-B1CC-74B4D155802E}" srcOrd="0" destOrd="0" presId="urn:microsoft.com/office/officeart/2005/8/layout/orgChart1"/>
    <dgm:cxn modelId="{FFFF66A0-8A6D-4489-9C21-B634FA39C78C}" type="presOf" srcId="{5297869E-B927-404B-8618-B3EAA3A49854}" destId="{9C6DEEE7-2EE2-4B51-BF6B-079B82DEF700}" srcOrd="1" destOrd="0" presId="urn:microsoft.com/office/officeart/2005/8/layout/orgChart1"/>
    <dgm:cxn modelId="{DA18ECA4-4EE8-48C7-89B0-563236986FF8}" srcId="{2384EB67-505D-4F28-9552-F19553147A30}" destId="{519EEAE5-9927-4135-9C2A-D56AABE07B74}" srcOrd="3" destOrd="0" parTransId="{4CD4F16E-8017-4043-8CF1-4F0BA13358B2}" sibTransId="{7D663819-224B-4210-9F4B-FDE19E144261}"/>
    <dgm:cxn modelId="{FE8DDBAF-B38A-42E5-A3CA-A612E9DFCC50}" type="presOf" srcId="{2384EB67-505D-4F28-9552-F19553147A30}" destId="{8C882C49-F540-4A80-A01D-048C6356E948}" srcOrd="0" destOrd="0" presId="urn:microsoft.com/office/officeart/2005/8/layout/orgChart1"/>
    <dgm:cxn modelId="{919A86B7-E753-462C-A5CA-59872AEA5CC9}" type="presOf" srcId="{133B15FF-9455-4C1E-9AC2-FEAB61A49372}" destId="{B1BD74E2-380C-4EC8-86F5-BA35E17D6FD6}" srcOrd="0" destOrd="0" presId="urn:microsoft.com/office/officeart/2005/8/layout/orgChart1"/>
    <dgm:cxn modelId="{719F21BA-BC49-48D3-B57E-4332FA4D671C}" type="presOf" srcId="{519EEAE5-9927-4135-9C2A-D56AABE07B74}" destId="{3F63DCCA-33A7-4724-9CC4-4A99B76E5D41}" srcOrd="1" destOrd="0" presId="urn:microsoft.com/office/officeart/2005/8/layout/orgChart1"/>
    <dgm:cxn modelId="{1799D3BB-EE8D-4119-802D-0E7B29D060AB}" type="presOf" srcId="{5CA811C1-2DFD-46D7-8FB2-7C6FD11E5628}" destId="{13884741-552A-4368-9144-EF5B57ADE55B}" srcOrd="0" destOrd="0" presId="urn:microsoft.com/office/officeart/2005/8/layout/orgChart1"/>
    <dgm:cxn modelId="{744074BD-7C77-42BF-A3D8-8628F888087D}" srcId="{5C9BA478-00FC-4421-A140-45361EC04C83}" destId="{5F7194C7-14C6-4933-BB16-7792C74DFAEF}" srcOrd="0" destOrd="0" parTransId="{5CA811C1-2DFD-46D7-8FB2-7C6FD11E5628}" sibTransId="{ADEFD6BE-032C-4858-95DD-B79B87E6E849}"/>
    <dgm:cxn modelId="{D14A32C1-60C2-4404-B178-FC41F4C9D5BD}" type="presOf" srcId="{F84AE642-283D-4CC9-A73F-D39EBD05EA57}" destId="{DF4BBF26-1CDC-4DA3-8517-8AD3136529B4}" srcOrd="0" destOrd="0" presId="urn:microsoft.com/office/officeart/2005/8/layout/orgChart1"/>
    <dgm:cxn modelId="{F287FBC3-D0CB-4076-BD2D-4ADD85CCF5A5}" type="presOf" srcId="{E2DA29C2-B9BB-4403-8F65-39F8BAD3628B}" destId="{56CBF61A-A102-49D6-AD08-DB9226BECCCC}" srcOrd="0" destOrd="0" presId="urn:microsoft.com/office/officeart/2005/8/layout/orgChart1"/>
    <dgm:cxn modelId="{A5D276C6-03DF-47E9-850A-F4030855046B}" srcId="{E2DA29C2-B9BB-4403-8F65-39F8BAD3628B}" destId="{133B15FF-9455-4C1E-9AC2-FEAB61A49372}" srcOrd="0" destOrd="0" parTransId="{F84AE642-283D-4CC9-A73F-D39EBD05EA57}" sibTransId="{6537E513-ED0D-4446-AED0-4D931A53180F}"/>
    <dgm:cxn modelId="{25ECF5CB-6584-471C-8501-E000F264F998}" type="presOf" srcId="{96C34CE3-55D0-4C5D-9FAE-35B02C4965D9}" destId="{03BE7B15-2F5B-4637-B7FA-25F200829BE9}" srcOrd="0" destOrd="0" presId="urn:microsoft.com/office/officeart/2005/8/layout/orgChart1"/>
    <dgm:cxn modelId="{A9E389CD-6977-4CAD-825C-DE0025387006}" srcId="{2384EB67-505D-4F28-9552-F19553147A30}" destId="{5C9BA478-00FC-4421-A140-45361EC04C83}" srcOrd="2" destOrd="0" parTransId="{22618984-A26B-49A0-87C3-A98F55E96F09}" sibTransId="{E7FD8207-D486-4EAB-B727-46145AE165A6}"/>
    <dgm:cxn modelId="{E0EAC6CE-B336-4FFC-904A-97C62D25A09C}" srcId="{2384EB67-505D-4F28-9552-F19553147A30}" destId="{E2DA29C2-B9BB-4403-8F65-39F8BAD3628B}" srcOrd="0" destOrd="0" parTransId="{46F1B694-A0E6-4B2A-9BE6-4CDD345EF78C}" sibTransId="{F91C353E-7455-49B5-B24A-7A6A29B23FEF}"/>
    <dgm:cxn modelId="{AE8BC9DD-AB2C-4B98-B549-A41E3E96E710}" type="presOf" srcId="{2384EB67-505D-4F28-9552-F19553147A30}" destId="{B74E8818-0387-4A19-BA26-8FA689F656CD}" srcOrd="1" destOrd="0" presId="urn:microsoft.com/office/officeart/2005/8/layout/orgChart1"/>
    <dgm:cxn modelId="{0F5B41DF-FD48-4BE9-A6B5-4E7E2650704F}" type="presOf" srcId="{8A76965D-65E4-4E73-A927-97123C9C2D71}" destId="{CF09EB1F-8311-4D89-8BC4-16F2EFEC4AE2}" srcOrd="0" destOrd="0" presId="urn:microsoft.com/office/officeart/2005/8/layout/orgChart1"/>
    <dgm:cxn modelId="{47AC46E1-D375-4FC9-BB88-5F75B85855E5}" srcId="{2384EB67-505D-4F28-9552-F19553147A30}" destId="{8EB6E274-840A-4BBD-B746-1372FD42B175}" srcOrd="1" destOrd="0" parTransId="{3010B8D0-C4A4-4D20-B5C8-E55F1B267D1F}" sibTransId="{F0CE235E-87B3-4F94-A62C-FBC9FA30B185}"/>
    <dgm:cxn modelId="{2E98CFE4-6720-4D0A-ACA0-87B6B55357E9}" type="presOf" srcId="{22618984-A26B-49A0-87C3-A98F55E96F09}" destId="{79B9C950-05C0-4F37-8B23-E43E15451F79}" srcOrd="0" destOrd="0" presId="urn:microsoft.com/office/officeart/2005/8/layout/orgChart1"/>
    <dgm:cxn modelId="{87DC86EB-1211-42F2-863E-F8BA1BF6638D}" type="presOf" srcId="{3010B8D0-C4A4-4D20-B5C8-E55F1B267D1F}" destId="{E987CA7B-297F-48C6-9B12-4826EE062AD7}" srcOrd="0" destOrd="0" presId="urn:microsoft.com/office/officeart/2005/8/layout/orgChart1"/>
    <dgm:cxn modelId="{D59D0CEC-B212-48D7-ABE6-C1FE57E93480}" type="presOf" srcId="{F1385749-DE18-4F3A-9A80-42321875E4E9}" destId="{5CBA4E2E-9D0A-44F6-9AD2-984595CBBBA0}" srcOrd="0" destOrd="0" presId="urn:microsoft.com/office/officeart/2005/8/layout/orgChart1"/>
    <dgm:cxn modelId="{12AFE3EE-6580-4237-A243-FF6CB7ADA9C3}" type="presOf" srcId="{05DDAB5B-7404-4217-BB28-B738E7940C72}" destId="{959E3426-B7DF-4B89-B914-C6650432EDCD}" srcOrd="0" destOrd="0" presId="urn:microsoft.com/office/officeart/2005/8/layout/orgChart1"/>
    <dgm:cxn modelId="{00CEF3F7-B296-4227-A781-A7336400C8AD}" srcId="{519EEAE5-9927-4135-9C2A-D56AABE07B74}" destId="{D10EB6B2-BF4E-4B27-85C0-7D62BD88A15C}" srcOrd="0" destOrd="0" parTransId="{F1385749-DE18-4F3A-9A80-42321875E4E9}" sibTransId="{43F8007A-104D-43B0-9B70-C6C168A9C387}"/>
    <dgm:cxn modelId="{8185B8FA-4E3A-4E26-A729-20982BD74A8D}" type="presOf" srcId="{05DDAB5B-7404-4217-BB28-B738E7940C72}" destId="{8145B1A2-6B97-45EF-AF87-C81145A69F94}" srcOrd="1" destOrd="0" presId="urn:microsoft.com/office/officeart/2005/8/layout/orgChart1"/>
    <dgm:cxn modelId="{4D6B3218-0D97-475E-BB3D-27FC294AAA4B}" type="presParOf" srcId="{3D863355-808F-47DC-936A-4A0D7855D096}" destId="{78059A91-0AAC-4D9F-B42C-F00F5DE85253}" srcOrd="0" destOrd="0" presId="urn:microsoft.com/office/officeart/2005/8/layout/orgChart1"/>
    <dgm:cxn modelId="{8B6E95BC-EA02-40A0-897F-9E2796F9208F}" type="presParOf" srcId="{78059A91-0AAC-4D9F-B42C-F00F5DE85253}" destId="{ABD0F214-6FE9-465A-9BF2-DC27F16CE48F}" srcOrd="0" destOrd="0" presId="urn:microsoft.com/office/officeart/2005/8/layout/orgChart1"/>
    <dgm:cxn modelId="{9E4D90D8-D183-4B47-A0B1-A8DCD916EE87}" type="presParOf" srcId="{ABD0F214-6FE9-465A-9BF2-DC27F16CE48F}" destId="{8C882C49-F540-4A80-A01D-048C6356E948}" srcOrd="0" destOrd="0" presId="urn:microsoft.com/office/officeart/2005/8/layout/orgChart1"/>
    <dgm:cxn modelId="{C506460C-F465-4345-9294-99BF5E11A700}" type="presParOf" srcId="{ABD0F214-6FE9-465A-9BF2-DC27F16CE48F}" destId="{B74E8818-0387-4A19-BA26-8FA689F656CD}" srcOrd="1" destOrd="0" presId="urn:microsoft.com/office/officeart/2005/8/layout/orgChart1"/>
    <dgm:cxn modelId="{600A3DC5-C008-4B6F-9F7D-2A9CA2D5A2D2}" type="presParOf" srcId="{78059A91-0AAC-4D9F-B42C-F00F5DE85253}" destId="{C1237A9F-1E6F-4C07-A5D7-1DAF0AF7DB6F}" srcOrd="1" destOrd="0" presId="urn:microsoft.com/office/officeart/2005/8/layout/orgChart1"/>
    <dgm:cxn modelId="{B7795154-3685-49AE-96E7-436FDEB6E3AB}" type="presParOf" srcId="{C1237A9F-1E6F-4C07-A5D7-1DAF0AF7DB6F}" destId="{B276DD15-21FD-4434-A55B-C89269AF6138}" srcOrd="0" destOrd="0" presId="urn:microsoft.com/office/officeart/2005/8/layout/orgChart1"/>
    <dgm:cxn modelId="{BDEC5E1B-0E4A-4C11-95A6-3D3EFEAD9105}" type="presParOf" srcId="{C1237A9F-1E6F-4C07-A5D7-1DAF0AF7DB6F}" destId="{1F772EC6-FFBC-41F5-9B12-9AAFFC6D4325}" srcOrd="1" destOrd="0" presId="urn:microsoft.com/office/officeart/2005/8/layout/orgChart1"/>
    <dgm:cxn modelId="{2DEEF481-C85C-40B5-A721-9C831BD73AAC}" type="presParOf" srcId="{1F772EC6-FFBC-41F5-9B12-9AAFFC6D4325}" destId="{67C987CB-97D8-4DB8-8EFD-B5601ED869E9}" srcOrd="0" destOrd="0" presId="urn:microsoft.com/office/officeart/2005/8/layout/orgChart1"/>
    <dgm:cxn modelId="{C1703448-B696-42C6-B045-89644B5B163B}" type="presParOf" srcId="{67C987CB-97D8-4DB8-8EFD-B5601ED869E9}" destId="{56CBF61A-A102-49D6-AD08-DB9226BECCCC}" srcOrd="0" destOrd="0" presId="urn:microsoft.com/office/officeart/2005/8/layout/orgChart1"/>
    <dgm:cxn modelId="{22C47B32-6E8A-4E19-AF23-31A17162BC6D}" type="presParOf" srcId="{67C987CB-97D8-4DB8-8EFD-B5601ED869E9}" destId="{A4F33B22-7E1B-4CE5-97DD-9498B496B517}" srcOrd="1" destOrd="0" presId="urn:microsoft.com/office/officeart/2005/8/layout/orgChart1"/>
    <dgm:cxn modelId="{51D7FED3-B739-4613-B8B7-D5268F92EC5C}" type="presParOf" srcId="{1F772EC6-FFBC-41F5-9B12-9AAFFC6D4325}" destId="{6436D883-59B7-4DE4-9C99-E0844BA7A9C3}" srcOrd="1" destOrd="0" presId="urn:microsoft.com/office/officeart/2005/8/layout/orgChart1"/>
    <dgm:cxn modelId="{CD883E08-FE51-45F3-91CE-A2A8B698AADF}" type="presParOf" srcId="{6436D883-59B7-4DE4-9C99-E0844BA7A9C3}" destId="{DF4BBF26-1CDC-4DA3-8517-8AD3136529B4}" srcOrd="0" destOrd="0" presId="urn:microsoft.com/office/officeart/2005/8/layout/orgChart1"/>
    <dgm:cxn modelId="{200CA04C-A5AB-4756-8A26-EB9890A891BA}" type="presParOf" srcId="{6436D883-59B7-4DE4-9C99-E0844BA7A9C3}" destId="{1DEEDAB1-AD92-4F98-B325-D110AF637558}" srcOrd="1" destOrd="0" presId="urn:microsoft.com/office/officeart/2005/8/layout/orgChart1"/>
    <dgm:cxn modelId="{F6D2D638-1DBF-4475-B207-C17BE256DB47}" type="presParOf" srcId="{1DEEDAB1-AD92-4F98-B325-D110AF637558}" destId="{BDBCB6F9-4477-4D0D-A759-63CF5A889CBC}" srcOrd="0" destOrd="0" presId="urn:microsoft.com/office/officeart/2005/8/layout/orgChart1"/>
    <dgm:cxn modelId="{0A4E2AC1-6A4F-466E-A8A8-FDD3CCBDB31A}" type="presParOf" srcId="{BDBCB6F9-4477-4D0D-A759-63CF5A889CBC}" destId="{B1BD74E2-380C-4EC8-86F5-BA35E17D6FD6}" srcOrd="0" destOrd="0" presId="urn:microsoft.com/office/officeart/2005/8/layout/orgChart1"/>
    <dgm:cxn modelId="{2DB5092A-64A4-423E-BA31-C9F06CA8A770}" type="presParOf" srcId="{BDBCB6F9-4477-4D0D-A759-63CF5A889CBC}" destId="{2E920E56-EF33-404A-B2C1-089FE46715BF}" srcOrd="1" destOrd="0" presId="urn:microsoft.com/office/officeart/2005/8/layout/orgChart1"/>
    <dgm:cxn modelId="{0B61481B-4356-4EB7-B11D-3599EF079753}" type="presParOf" srcId="{1DEEDAB1-AD92-4F98-B325-D110AF637558}" destId="{55B702EA-80B3-44B0-8ACD-0D787EEEE62E}" srcOrd="1" destOrd="0" presId="urn:microsoft.com/office/officeart/2005/8/layout/orgChart1"/>
    <dgm:cxn modelId="{B9C77D76-769E-4615-83EA-8F15C5E116F2}" type="presParOf" srcId="{1DEEDAB1-AD92-4F98-B325-D110AF637558}" destId="{0247D0A1-B710-44A2-B47A-851A5BE82EE7}" srcOrd="2" destOrd="0" presId="urn:microsoft.com/office/officeart/2005/8/layout/orgChart1"/>
    <dgm:cxn modelId="{27165EFF-40CC-4585-8A5F-95E32C010A7D}" type="presParOf" srcId="{1F772EC6-FFBC-41F5-9B12-9AAFFC6D4325}" destId="{CDFC1FF7-DAAA-409D-B9C0-E09FC6A8E3BB}" srcOrd="2" destOrd="0" presId="urn:microsoft.com/office/officeart/2005/8/layout/orgChart1"/>
    <dgm:cxn modelId="{8C37EB9F-4C2C-4317-B251-5D7011F186C5}" type="presParOf" srcId="{C1237A9F-1E6F-4C07-A5D7-1DAF0AF7DB6F}" destId="{E987CA7B-297F-48C6-9B12-4826EE062AD7}" srcOrd="2" destOrd="0" presId="urn:microsoft.com/office/officeart/2005/8/layout/orgChart1"/>
    <dgm:cxn modelId="{05F93630-D68C-443F-9DF3-672299D44D41}" type="presParOf" srcId="{C1237A9F-1E6F-4C07-A5D7-1DAF0AF7DB6F}" destId="{3A972BC0-FC1B-42D0-97C0-A21F85CB59F9}" srcOrd="3" destOrd="0" presId="urn:microsoft.com/office/officeart/2005/8/layout/orgChart1"/>
    <dgm:cxn modelId="{5DD81D2E-469D-44CF-98ED-74248F03D142}" type="presParOf" srcId="{3A972BC0-FC1B-42D0-97C0-A21F85CB59F9}" destId="{0CCC0F82-5358-491E-9325-55F4ACFD9231}" srcOrd="0" destOrd="0" presId="urn:microsoft.com/office/officeart/2005/8/layout/orgChart1"/>
    <dgm:cxn modelId="{20E031EE-57D0-43FC-9E3C-980B23F9B89E}" type="presParOf" srcId="{0CCC0F82-5358-491E-9325-55F4ACFD9231}" destId="{F9C28C61-4E6F-46BD-B839-BDE244BF89DB}" srcOrd="0" destOrd="0" presId="urn:microsoft.com/office/officeart/2005/8/layout/orgChart1"/>
    <dgm:cxn modelId="{9C8B1D7E-3D65-4E9A-A14C-78D3BDAC6ACC}" type="presParOf" srcId="{0CCC0F82-5358-491E-9325-55F4ACFD9231}" destId="{9EAC6B4A-9596-4104-8C0D-6CD427587F99}" srcOrd="1" destOrd="0" presId="urn:microsoft.com/office/officeart/2005/8/layout/orgChart1"/>
    <dgm:cxn modelId="{94AC884B-3ABE-4053-94E9-F870F524719C}" type="presParOf" srcId="{3A972BC0-FC1B-42D0-97C0-A21F85CB59F9}" destId="{D20B3727-9E28-4C40-982B-95DB9B50A459}" srcOrd="1" destOrd="0" presId="urn:microsoft.com/office/officeart/2005/8/layout/orgChart1"/>
    <dgm:cxn modelId="{0FFE3760-99F7-4A57-9C54-5B3E3D3BE0DE}" type="presParOf" srcId="{D20B3727-9E28-4C40-982B-95DB9B50A459}" destId="{03BE7B15-2F5B-4637-B7FA-25F200829BE9}" srcOrd="0" destOrd="0" presId="urn:microsoft.com/office/officeart/2005/8/layout/orgChart1"/>
    <dgm:cxn modelId="{4D62552A-7143-40FA-854B-C0B5167BEBFB}" type="presParOf" srcId="{D20B3727-9E28-4C40-982B-95DB9B50A459}" destId="{F14715AC-353C-4DA5-BDF1-4F2288484303}" srcOrd="1" destOrd="0" presId="urn:microsoft.com/office/officeart/2005/8/layout/orgChart1"/>
    <dgm:cxn modelId="{39511424-0008-4A6E-91C5-BDF35291FCDE}" type="presParOf" srcId="{F14715AC-353C-4DA5-BDF1-4F2288484303}" destId="{76652010-7CFD-4BAD-87A1-2884AE77320C}" srcOrd="0" destOrd="0" presId="urn:microsoft.com/office/officeart/2005/8/layout/orgChart1"/>
    <dgm:cxn modelId="{0FBF1A2C-265B-43F2-996C-46EDACA804E0}" type="presParOf" srcId="{76652010-7CFD-4BAD-87A1-2884AE77320C}" destId="{959E3426-B7DF-4B89-B914-C6650432EDCD}" srcOrd="0" destOrd="0" presId="urn:microsoft.com/office/officeart/2005/8/layout/orgChart1"/>
    <dgm:cxn modelId="{A801B73D-E21E-4A0D-8CED-D31A2B4848BD}" type="presParOf" srcId="{76652010-7CFD-4BAD-87A1-2884AE77320C}" destId="{8145B1A2-6B97-45EF-AF87-C81145A69F94}" srcOrd="1" destOrd="0" presId="urn:microsoft.com/office/officeart/2005/8/layout/orgChart1"/>
    <dgm:cxn modelId="{10409FDD-B1D6-4423-8B27-A37E1859215A}" type="presParOf" srcId="{F14715AC-353C-4DA5-BDF1-4F2288484303}" destId="{79D970CF-49F6-4509-B75C-A5DA74FDC8E0}" srcOrd="1" destOrd="0" presId="urn:microsoft.com/office/officeart/2005/8/layout/orgChart1"/>
    <dgm:cxn modelId="{7CB9EF1A-C286-43DF-9039-8CDB75A8FC47}" type="presParOf" srcId="{F14715AC-353C-4DA5-BDF1-4F2288484303}" destId="{D97E244F-2000-4886-A62B-C5CD223BE686}" srcOrd="2" destOrd="0" presId="urn:microsoft.com/office/officeart/2005/8/layout/orgChart1"/>
    <dgm:cxn modelId="{9AD1CAE9-65CA-4C87-9F54-D0DCB9270A9D}" type="presParOf" srcId="{3A972BC0-FC1B-42D0-97C0-A21F85CB59F9}" destId="{479D9022-8F9C-4843-A510-A6DAFC448413}" srcOrd="2" destOrd="0" presId="urn:microsoft.com/office/officeart/2005/8/layout/orgChart1"/>
    <dgm:cxn modelId="{522D118A-0032-4981-837E-C1B972B6A7D3}" type="presParOf" srcId="{C1237A9F-1E6F-4C07-A5D7-1DAF0AF7DB6F}" destId="{79B9C950-05C0-4F37-8B23-E43E15451F79}" srcOrd="4" destOrd="0" presId="urn:microsoft.com/office/officeart/2005/8/layout/orgChart1"/>
    <dgm:cxn modelId="{20179922-0B5E-47E5-BA08-248C31BA5312}" type="presParOf" srcId="{C1237A9F-1E6F-4C07-A5D7-1DAF0AF7DB6F}" destId="{C7ECC053-3F5A-47C2-9EBD-36209D1F5264}" srcOrd="5" destOrd="0" presId="urn:microsoft.com/office/officeart/2005/8/layout/orgChart1"/>
    <dgm:cxn modelId="{CCD7B5EA-D104-4C82-B6A1-91236A7A50CA}" type="presParOf" srcId="{C7ECC053-3F5A-47C2-9EBD-36209D1F5264}" destId="{E0A82A53-E946-41C9-8BAA-6AA04187E091}" srcOrd="0" destOrd="0" presId="urn:microsoft.com/office/officeart/2005/8/layout/orgChart1"/>
    <dgm:cxn modelId="{714CE811-C4A9-48F8-85FF-7E0A68EA2087}" type="presParOf" srcId="{E0A82A53-E946-41C9-8BAA-6AA04187E091}" destId="{9C93B14D-BF01-4C0C-9899-814C007AA60B}" srcOrd="0" destOrd="0" presId="urn:microsoft.com/office/officeart/2005/8/layout/orgChart1"/>
    <dgm:cxn modelId="{87EE1189-674A-4331-950B-B16AABEDD0EF}" type="presParOf" srcId="{E0A82A53-E946-41C9-8BAA-6AA04187E091}" destId="{61A56ED5-9856-43B5-9B3D-1C7174CDD08A}" srcOrd="1" destOrd="0" presId="urn:microsoft.com/office/officeart/2005/8/layout/orgChart1"/>
    <dgm:cxn modelId="{8BC7365F-4289-45BB-B6D6-83933A1C5470}" type="presParOf" srcId="{C7ECC053-3F5A-47C2-9EBD-36209D1F5264}" destId="{02441385-A433-4F29-9C9F-AB20280A87F8}" srcOrd="1" destOrd="0" presId="urn:microsoft.com/office/officeart/2005/8/layout/orgChart1"/>
    <dgm:cxn modelId="{A6DA56F1-E893-4CAA-8189-45D0D5ED3033}" type="presParOf" srcId="{02441385-A433-4F29-9C9F-AB20280A87F8}" destId="{13884741-552A-4368-9144-EF5B57ADE55B}" srcOrd="0" destOrd="0" presId="urn:microsoft.com/office/officeart/2005/8/layout/orgChart1"/>
    <dgm:cxn modelId="{F13CF9C6-79E2-4D3F-9735-63CE47B70BF1}" type="presParOf" srcId="{02441385-A433-4F29-9C9F-AB20280A87F8}" destId="{7651EE85-F6B1-4EFB-9183-B6752A735A41}" srcOrd="1" destOrd="0" presId="urn:microsoft.com/office/officeart/2005/8/layout/orgChart1"/>
    <dgm:cxn modelId="{33D457D9-3E1A-4831-9CE3-317DB09CD666}" type="presParOf" srcId="{7651EE85-F6B1-4EFB-9183-B6752A735A41}" destId="{4AFCA51D-2684-4A6A-B2B1-2D6CD09E6FED}" srcOrd="0" destOrd="0" presId="urn:microsoft.com/office/officeart/2005/8/layout/orgChart1"/>
    <dgm:cxn modelId="{3AC9FF03-6E7F-43C6-8DD5-D13E3D6575E3}" type="presParOf" srcId="{4AFCA51D-2684-4A6A-B2B1-2D6CD09E6FED}" destId="{AECCE99A-8FDF-462A-B59B-C232AD459C88}" srcOrd="0" destOrd="0" presId="urn:microsoft.com/office/officeart/2005/8/layout/orgChart1"/>
    <dgm:cxn modelId="{F9854E0B-0EE0-41B2-8EB8-01A8F8A99CEE}" type="presParOf" srcId="{4AFCA51D-2684-4A6A-B2B1-2D6CD09E6FED}" destId="{4AA1E780-F071-4BD7-8CB0-BA2C5609C29B}" srcOrd="1" destOrd="0" presId="urn:microsoft.com/office/officeart/2005/8/layout/orgChart1"/>
    <dgm:cxn modelId="{1032224D-6105-4049-B5C5-18E78651649C}" type="presParOf" srcId="{7651EE85-F6B1-4EFB-9183-B6752A735A41}" destId="{BBC2E6A6-CE59-479A-9321-4F365C9F9B31}" srcOrd="1" destOrd="0" presId="urn:microsoft.com/office/officeart/2005/8/layout/orgChart1"/>
    <dgm:cxn modelId="{6A099BF5-0E5F-48C4-B0E8-5F4336E8DABE}" type="presParOf" srcId="{7651EE85-F6B1-4EFB-9183-B6752A735A41}" destId="{F23C8F34-D4EF-4BA2-ABE9-89218A541C2C}" srcOrd="2" destOrd="0" presId="urn:microsoft.com/office/officeart/2005/8/layout/orgChart1"/>
    <dgm:cxn modelId="{9043FD48-D5C3-413F-8FA0-E1FD949870ED}" type="presParOf" srcId="{C7ECC053-3F5A-47C2-9EBD-36209D1F5264}" destId="{32E13C76-091C-42CB-AA19-3DD7F8430C9A}" srcOrd="2" destOrd="0" presId="urn:microsoft.com/office/officeart/2005/8/layout/orgChart1"/>
    <dgm:cxn modelId="{B04EF722-780F-4298-95B1-117DB6DFFC43}" type="presParOf" srcId="{C1237A9F-1E6F-4C07-A5D7-1DAF0AF7DB6F}" destId="{0A696013-B8CF-47BE-A56C-C2756419A65A}" srcOrd="6" destOrd="0" presId="urn:microsoft.com/office/officeart/2005/8/layout/orgChart1"/>
    <dgm:cxn modelId="{B649E34C-AE3C-47CC-93F8-1D9411CA8881}" type="presParOf" srcId="{C1237A9F-1E6F-4C07-A5D7-1DAF0AF7DB6F}" destId="{32DAA9E9-D683-4BE2-9C7C-62141CE4FAEA}" srcOrd="7" destOrd="0" presId="urn:microsoft.com/office/officeart/2005/8/layout/orgChart1"/>
    <dgm:cxn modelId="{4D9DE373-C7F9-4384-B1A4-1EC87BFE6AED}" type="presParOf" srcId="{32DAA9E9-D683-4BE2-9C7C-62141CE4FAEA}" destId="{023E4995-122B-4844-9C1D-89C624805E7C}" srcOrd="0" destOrd="0" presId="urn:microsoft.com/office/officeart/2005/8/layout/orgChart1"/>
    <dgm:cxn modelId="{167152B2-F1C1-4FB5-9050-A470209D895C}" type="presParOf" srcId="{023E4995-122B-4844-9C1D-89C624805E7C}" destId="{290E1B83-92E6-4A17-BFD6-520AA4B5C414}" srcOrd="0" destOrd="0" presId="urn:microsoft.com/office/officeart/2005/8/layout/orgChart1"/>
    <dgm:cxn modelId="{AE13D45F-38E5-43D4-A410-86C5969F609C}" type="presParOf" srcId="{023E4995-122B-4844-9C1D-89C624805E7C}" destId="{3F63DCCA-33A7-4724-9CC4-4A99B76E5D41}" srcOrd="1" destOrd="0" presId="urn:microsoft.com/office/officeart/2005/8/layout/orgChart1"/>
    <dgm:cxn modelId="{62ABED81-0310-499C-800B-E3E066DBB1EE}" type="presParOf" srcId="{32DAA9E9-D683-4BE2-9C7C-62141CE4FAEA}" destId="{1AC098A8-7C5D-4F86-91CA-5D5B9E299815}" srcOrd="1" destOrd="0" presId="urn:microsoft.com/office/officeart/2005/8/layout/orgChart1"/>
    <dgm:cxn modelId="{F05D6A2E-6C04-4DE9-9A90-3EDA3F30FAC7}" type="presParOf" srcId="{1AC098A8-7C5D-4F86-91CA-5D5B9E299815}" destId="{5CBA4E2E-9D0A-44F6-9AD2-984595CBBBA0}" srcOrd="0" destOrd="0" presId="urn:microsoft.com/office/officeart/2005/8/layout/orgChart1"/>
    <dgm:cxn modelId="{A01AB878-B471-4EC3-B442-00660DB7A5DB}" type="presParOf" srcId="{1AC098A8-7C5D-4F86-91CA-5D5B9E299815}" destId="{95CAFFCB-693E-4382-8C2D-D2B124066938}" srcOrd="1" destOrd="0" presId="urn:microsoft.com/office/officeart/2005/8/layout/orgChart1"/>
    <dgm:cxn modelId="{C54A2FD6-BE67-4AD4-B035-6306B3677160}" type="presParOf" srcId="{95CAFFCB-693E-4382-8C2D-D2B124066938}" destId="{BCA00269-3B21-4A48-9AD6-46D7758831C2}" srcOrd="0" destOrd="0" presId="urn:microsoft.com/office/officeart/2005/8/layout/orgChart1"/>
    <dgm:cxn modelId="{4C67E861-36AC-4F41-892E-DA7BF4D507FB}" type="presParOf" srcId="{BCA00269-3B21-4A48-9AD6-46D7758831C2}" destId="{59A0EE85-E7D1-4315-A025-69408F01A561}" srcOrd="0" destOrd="0" presId="urn:microsoft.com/office/officeart/2005/8/layout/orgChart1"/>
    <dgm:cxn modelId="{E5E35983-A432-4BE2-9ECC-E5381455B995}" type="presParOf" srcId="{BCA00269-3B21-4A48-9AD6-46D7758831C2}" destId="{66FB5270-5500-444B-8E45-4133BFA5723D}" srcOrd="1" destOrd="0" presId="urn:microsoft.com/office/officeart/2005/8/layout/orgChart1"/>
    <dgm:cxn modelId="{9790AE0E-19A5-43AC-BB4C-24DA5877D31B}" type="presParOf" srcId="{95CAFFCB-693E-4382-8C2D-D2B124066938}" destId="{0067FEDF-03A9-4FF5-B570-9BB6AFB6AF4E}" srcOrd="1" destOrd="0" presId="urn:microsoft.com/office/officeart/2005/8/layout/orgChart1"/>
    <dgm:cxn modelId="{CE65805B-85E6-4C81-BD84-0473656C9BF1}" type="presParOf" srcId="{95CAFFCB-693E-4382-8C2D-D2B124066938}" destId="{1F529105-3AE9-4D03-B2A6-862C20ADE1A5}" srcOrd="2" destOrd="0" presId="urn:microsoft.com/office/officeart/2005/8/layout/orgChart1"/>
    <dgm:cxn modelId="{193C3C7E-4FA4-436E-BD53-3A3417292D1B}" type="presParOf" srcId="{1AC098A8-7C5D-4F86-91CA-5D5B9E299815}" destId="{CF09EB1F-8311-4D89-8BC4-16F2EFEC4AE2}" srcOrd="2" destOrd="0" presId="urn:microsoft.com/office/officeart/2005/8/layout/orgChart1"/>
    <dgm:cxn modelId="{8FC32185-75E0-4472-96F6-9B2C58EEDCB4}" type="presParOf" srcId="{1AC098A8-7C5D-4F86-91CA-5D5B9E299815}" destId="{E06169F5-7565-49AB-8562-FEAA45D81F07}" srcOrd="3" destOrd="0" presId="urn:microsoft.com/office/officeart/2005/8/layout/orgChart1"/>
    <dgm:cxn modelId="{72199EA6-8A0D-4960-B8A2-F6A80DC5850E}" type="presParOf" srcId="{E06169F5-7565-49AB-8562-FEAA45D81F07}" destId="{A2B069F3-F356-4B72-9D57-F5E8B42820EB}" srcOrd="0" destOrd="0" presId="urn:microsoft.com/office/officeart/2005/8/layout/orgChart1"/>
    <dgm:cxn modelId="{D5F50552-7DA8-4C20-A2F5-35F05C960144}" type="presParOf" srcId="{A2B069F3-F356-4B72-9D57-F5E8B42820EB}" destId="{3B254CE0-5206-412A-B1CC-74B4D155802E}" srcOrd="0" destOrd="0" presId="urn:microsoft.com/office/officeart/2005/8/layout/orgChart1"/>
    <dgm:cxn modelId="{2B464425-0092-42D7-A14D-F2CF5B36DD0A}" type="presParOf" srcId="{A2B069F3-F356-4B72-9D57-F5E8B42820EB}" destId="{9C6DEEE7-2EE2-4B51-BF6B-079B82DEF700}" srcOrd="1" destOrd="0" presId="urn:microsoft.com/office/officeart/2005/8/layout/orgChart1"/>
    <dgm:cxn modelId="{E46D56EB-2C95-40F7-AF1E-3F51060E32F5}" type="presParOf" srcId="{E06169F5-7565-49AB-8562-FEAA45D81F07}" destId="{B03C92E5-D227-46A7-8DE5-5D230AE1275A}" srcOrd="1" destOrd="0" presId="urn:microsoft.com/office/officeart/2005/8/layout/orgChart1"/>
    <dgm:cxn modelId="{957259FA-919F-4194-9C0D-DEEC7CE8E8CA}" type="presParOf" srcId="{E06169F5-7565-49AB-8562-FEAA45D81F07}" destId="{C642F670-BDE8-42F9-B968-E43AF69C3F2B}" srcOrd="2" destOrd="0" presId="urn:microsoft.com/office/officeart/2005/8/layout/orgChart1"/>
    <dgm:cxn modelId="{C379D1C1-E0A9-4883-9777-D5D448B961B3}" type="presParOf" srcId="{32DAA9E9-D683-4BE2-9C7C-62141CE4FAEA}" destId="{B1E2ACEA-2229-4FD6-BE0B-FC76865FDCD4}" srcOrd="2" destOrd="0" presId="urn:microsoft.com/office/officeart/2005/8/layout/orgChart1"/>
    <dgm:cxn modelId="{719F95DB-3A4A-4917-858A-716D97BA578C}" type="presParOf" srcId="{78059A91-0AAC-4D9F-B42C-F00F5DE85253}" destId="{A6D8C406-3386-471A-ABDA-08CCFFE33C5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B8A5DE-E213-43E9-908E-0CD732D7D5C9}" type="doc">
      <dgm:prSet loTypeId="urn:microsoft.com/office/officeart/2005/8/layout/funnel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E47CD5-DC59-4465-A1AC-C8308FB145BF}">
      <dgm:prSet phldrT="[Text]"/>
      <dgm:spPr/>
      <dgm:t>
        <a:bodyPr/>
        <a:lstStyle/>
        <a:p>
          <a:r>
            <a:rPr lang="en-US" dirty="0"/>
            <a:t>Program</a:t>
          </a:r>
        </a:p>
      </dgm:t>
    </dgm:pt>
    <dgm:pt modelId="{AAAA7318-7784-41F3-ADD7-BAAE788A71DB}" type="parTrans" cxnId="{6A421675-1AC0-4495-A50B-12E489383976}">
      <dgm:prSet/>
      <dgm:spPr/>
      <dgm:t>
        <a:bodyPr/>
        <a:lstStyle/>
        <a:p>
          <a:endParaRPr lang="en-US"/>
        </a:p>
      </dgm:t>
    </dgm:pt>
    <dgm:pt modelId="{ACB0A673-1E60-4EBE-A33D-ECEA725A11E7}" type="sibTrans" cxnId="{6A421675-1AC0-4495-A50B-12E489383976}">
      <dgm:prSet/>
      <dgm:spPr/>
      <dgm:t>
        <a:bodyPr/>
        <a:lstStyle/>
        <a:p>
          <a:endParaRPr lang="en-US"/>
        </a:p>
      </dgm:t>
    </dgm:pt>
    <dgm:pt modelId="{7EB5E9AB-FF43-4E1E-A7A9-238489E46116}">
      <dgm:prSet phldrT="[Text]"/>
      <dgm:spPr/>
      <dgm:t>
        <a:bodyPr/>
        <a:lstStyle/>
        <a:p>
          <a:r>
            <a:rPr lang="en-US" dirty="0"/>
            <a:t>Efficiency</a:t>
          </a:r>
        </a:p>
      </dgm:t>
    </dgm:pt>
    <dgm:pt modelId="{872D61B5-46E0-4DC4-852C-E65EC36A8A14}" type="parTrans" cxnId="{2C83F040-8E8E-4FD4-A037-1FA2E275737A}">
      <dgm:prSet/>
      <dgm:spPr/>
      <dgm:t>
        <a:bodyPr/>
        <a:lstStyle/>
        <a:p>
          <a:endParaRPr lang="en-US"/>
        </a:p>
      </dgm:t>
    </dgm:pt>
    <dgm:pt modelId="{7F8E6704-611F-4993-8849-02222E106F13}" type="sibTrans" cxnId="{2C83F040-8E8E-4FD4-A037-1FA2E275737A}">
      <dgm:prSet/>
      <dgm:spPr/>
      <dgm:t>
        <a:bodyPr/>
        <a:lstStyle/>
        <a:p>
          <a:endParaRPr lang="en-US"/>
        </a:p>
      </dgm:t>
    </dgm:pt>
    <dgm:pt modelId="{B1B79BB0-6888-4CF6-AB5F-D89251397BDD}">
      <dgm:prSet phldrT="[Text]"/>
      <dgm:spPr/>
      <dgm:t>
        <a:bodyPr/>
        <a:lstStyle/>
        <a:p>
          <a:r>
            <a:rPr lang="en-US" dirty="0"/>
            <a:t>Safety</a:t>
          </a:r>
        </a:p>
      </dgm:t>
    </dgm:pt>
    <dgm:pt modelId="{87D53E31-9CB8-46DC-9B0E-900DAB465057}" type="parTrans" cxnId="{AE5939A6-BE97-4DA7-B4AF-342D6F0A017C}">
      <dgm:prSet/>
      <dgm:spPr/>
      <dgm:t>
        <a:bodyPr/>
        <a:lstStyle/>
        <a:p>
          <a:endParaRPr lang="en-US"/>
        </a:p>
      </dgm:t>
    </dgm:pt>
    <dgm:pt modelId="{7BB2EEA3-A776-48B3-99A1-B834C70CA6F6}" type="sibTrans" cxnId="{AE5939A6-BE97-4DA7-B4AF-342D6F0A017C}">
      <dgm:prSet/>
      <dgm:spPr/>
      <dgm:t>
        <a:bodyPr/>
        <a:lstStyle/>
        <a:p>
          <a:endParaRPr lang="en-US"/>
        </a:p>
      </dgm:t>
    </dgm:pt>
    <dgm:pt modelId="{B5901121-BA79-4DEC-BDE9-55002B00D841}">
      <dgm:prSet phldrT="[Text]"/>
      <dgm:spPr/>
      <dgm:t>
        <a:bodyPr/>
        <a:lstStyle/>
        <a:p>
          <a:r>
            <a:rPr lang="en-US" dirty="0"/>
            <a:t>Success</a:t>
          </a:r>
        </a:p>
      </dgm:t>
    </dgm:pt>
    <dgm:pt modelId="{4BE09144-E3CF-496C-A118-1554772E39B6}" type="sibTrans" cxnId="{8A64C8A3-852B-4ABF-B51F-05913137510D}">
      <dgm:prSet/>
      <dgm:spPr/>
      <dgm:t>
        <a:bodyPr/>
        <a:lstStyle/>
        <a:p>
          <a:endParaRPr lang="en-US"/>
        </a:p>
      </dgm:t>
    </dgm:pt>
    <dgm:pt modelId="{D7EA5A2E-3C08-421F-A551-7AF5A94F0FAF}" type="parTrans" cxnId="{8A64C8A3-852B-4ABF-B51F-05913137510D}">
      <dgm:prSet/>
      <dgm:spPr/>
      <dgm:t>
        <a:bodyPr/>
        <a:lstStyle/>
        <a:p>
          <a:endParaRPr lang="en-US"/>
        </a:p>
      </dgm:t>
    </dgm:pt>
    <dgm:pt modelId="{CF03BD5A-FBF6-4C17-9A9D-AB748E1855CD}" type="pres">
      <dgm:prSet presAssocID="{CAB8A5DE-E213-43E9-908E-0CD732D7D5C9}" presName="Name0" presStyleCnt="0">
        <dgm:presLayoutVars>
          <dgm:chMax val="4"/>
          <dgm:resizeHandles val="exact"/>
        </dgm:presLayoutVars>
      </dgm:prSet>
      <dgm:spPr/>
    </dgm:pt>
    <dgm:pt modelId="{4C0C3485-8E92-418A-8369-1A481C755CCD}" type="pres">
      <dgm:prSet presAssocID="{CAB8A5DE-E213-43E9-908E-0CD732D7D5C9}" presName="ellipse" presStyleLbl="trBgShp" presStyleIdx="0" presStyleCnt="1"/>
      <dgm:spPr/>
    </dgm:pt>
    <dgm:pt modelId="{74F0503C-C0B3-40F9-A2E3-917195F5BFB8}" type="pres">
      <dgm:prSet presAssocID="{CAB8A5DE-E213-43E9-908E-0CD732D7D5C9}" presName="arrow1" presStyleLbl="fgShp" presStyleIdx="0" presStyleCnt="1"/>
      <dgm:spPr/>
    </dgm:pt>
    <dgm:pt modelId="{A72440FA-693D-42BB-9663-5E86454311A4}" type="pres">
      <dgm:prSet presAssocID="{CAB8A5DE-E213-43E9-908E-0CD732D7D5C9}" presName="rectangle" presStyleLbl="revTx" presStyleIdx="0" presStyleCnt="1">
        <dgm:presLayoutVars>
          <dgm:bulletEnabled val="1"/>
        </dgm:presLayoutVars>
      </dgm:prSet>
      <dgm:spPr/>
    </dgm:pt>
    <dgm:pt modelId="{419792A4-9761-424A-BC75-D15E4E834F05}" type="pres">
      <dgm:prSet presAssocID="{7EB5E9AB-FF43-4E1E-A7A9-238489E46116}" presName="item1" presStyleLbl="node1" presStyleIdx="0" presStyleCnt="3">
        <dgm:presLayoutVars>
          <dgm:bulletEnabled val="1"/>
        </dgm:presLayoutVars>
      </dgm:prSet>
      <dgm:spPr/>
    </dgm:pt>
    <dgm:pt modelId="{F120971C-EA19-4195-95BA-B99F74A61765}" type="pres">
      <dgm:prSet presAssocID="{B1B79BB0-6888-4CF6-AB5F-D89251397BDD}" presName="item2" presStyleLbl="node1" presStyleIdx="1" presStyleCnt="3">
        <dgm:presLayoutVars>
          <dgm:bulletEnabled val="1"/>
        </dgm:presLayoutVars>
      </dgm:prSet>
      <dgm:spPr/>
    </dgm:pt>
    <dgm:pt modelId="{9AA2961D-2705-4AF4-B534-582BDA90DBBB}" type="pres">
      <dgm:prSet presAssocID="{B5901121-BA79-4DEC-BDE9-55002B00D841}" presName="item3" presStyleLbl="node1" presStyleIdx="2" presStyleCnt="3">
        <dgm:presLayoutVars>
          <dgm:bulletEnabled val="1"/>
        </dgm:presLayoutVars>
      </dgm:prSet>
      <dgm:spPr/>
    </dgm:pt>
    <dgm:pt modelId="{2968C7FC-3163-401B-9ECB-C9B4DF6AE74F}" type="pres">
      <dgm:prSet presAssocID="{CAB8A5DE-E213-43E9-908E-0CD732D7D5C9}" presName="funnel" presStyleLbl="trAlignAcc1" presStyleIdx="0" presStyleCnt="1"/>
      <dgm:spPr/>
    </dgm:pt>
  </dgm:ptLst>
  <dgm:cxnLst>
    <dgm:cxn modelId="{2C83F040-8E8E-4FD4-A037-1FA2E275737A}" srcId="{CAB8A5DE-E213-43E9-908E-0CD732D7D5C9}" destId="{7EB5E9AB-FF43-4E1E-A7A9-238489E46116}" srcOrd="1" destOrd="0" parTransId="{872D61B5-46E0-4DC4-852C-E65EC36A8A14}" sibTransId="{7F8E6704-611F-4993-8849-02222E106F13}"/>
    <dgm:cxn modelId="{24A32A45-8A9C-44FD-AEF2-583BA4B09D28}" type="presOf" srcId="{7EB5E9AB-FF43-4E1E-A7A9-238489E46116}" destId="{F120971C-EA19-4195-95BA-B99F74A61765}" srcOrd="0" destOrd="0" presId="urn:microsoft.com/office/officeart/2005/8/layout/funnel1"/>
    <dgm:cxn modelId="{6A421675-1AC0-4495-A50B-12E489383976}" srcId="{CAB8A5DE-E213-43E9-908E-0CD732D7D5C9}" destId="{F2E47CD5-DC59-4465-A1AC-C8308FB145BF}" srcOrd="0" destOrd="0" parTransId="{AAAA7318-7784-41F3-ADD7-BAAE788A71DB}" sibTransId="{ACB0A673-1E60-4EBE-A33D-ECEA725A11E7}"/>
    <dgm:cxn modelId="{8A64C8A3-852B-4ABF-B51F-05913137510D}" srcId="{CAB8A5DE-E213-43E9-908E-0CD732D7D5C9}" destId="{B5901121-BA79-4DEC-BDE9-55002B00D841}" srcOrd="3" destOrd="0" parTransId="{D7EA5A2E-3C08-421F-A551-7AF5A94F0FAF}" sibTransId="{4BE09144-E3CF-496C-A118-1554772E39B6}"/>
    <dgm:cxn modelId="{276885A5-41C5-4ACC-8DB9-D1D72C52D9C9}" type="presOf" srcId="{B1B79BB0-6888-4CF6-AB5F-D89251397BDD}" destId="{419792A4-9761-424A-BC75-D15E4E834F05}" srcOrd="0" destOrd="0" presId="urn:microsoft.com/office/officeart/2005/8/layout/funnel1"/>
    <dgm:cxn modelId="{AE5939A6-BE97-4DA7-B4AF-342D6F0A017C}" srcId="{CAB8A5DE-E213-43E9-908E-0CD732D7D5C9}" destId="{B1B79BB0-6888-4CF6-AB5F-D89251397BDD}" srcOrd="2" destOrd="0" parTransId="{87D53E31-9CB8-46DC-9B0E-900DAB465057}" sibTransId="{7BB2EEA3-A776-48B3-99A1-B834C70CA6F6}"/>
    <dgm:cxn modelId="{30F59BA8-CCDF-4722-8D8A-B88B5A32C997}" type="presOf" srcId="{B5901121-BA79-4DEC-BDE9-55002B00D841}" destId="{A72440FA-693D-42BB-9663-5E86454311A4}" srcOrd="0" destOrd="0" presId="urn:microsoft.com/office/officeart/2005/8/layout/funnel1"/>
    <dgm:cxn modelId="{151E00B5-7B9A-4F67-B494-F42BCA72069E}" type="presOf" srcId="{CAB8A5DE-E213-43E9-908E-0CD732D7D5C9}" destId="{CF03BD5A-FBF6-4C17-9A9D-AB748E1855CD}" srcOrd="0" destOrd="0" presId="urn:microsoft.com/office/officeart/2005/8/layout/funnel1"/>
    <dgm:cxn modelId="{D01F66CA-D06E-47DF-8DB0-621A6874C919}" type="presOf" srcId="{F2E47CD5-DC59-4465-A1AC-C8308FB145BF}" destId="{9AA2961D-2705-4AF4-B534-582BDA90DBBB}" srcOrd="0" destOrd="0" presId="urn:microsoft.com/office/officeart/2005/8/layout/funnel1"/>
    <dgm:cxn modelId="{6BD0657D-1E33-4607-9E55-D63364FB9B6A}" type="presParOf" srcId="{CF03BD5A-FBF6-4C17-9A9D-AB748E1855CD}" destId="{4C0C3485-8E92-418A-8369-1A481C755CCD}" srcOrd="0" destOrd="0" presId="urn:microsoft.com/office/officeart/2005/8/layout/funnel1"/>
    <dgm:cxn modelId="{4215DF1A-E25C-4C8D-9AC1-B870649510A6}" type="presParOf" srcId="{CF03BD5A-FBF6-4C17-9A9D-AB748E1855CD}" destId="{74F0503C-C0B3-40F9-A2E3-917195F5BFB8}" srcOrd="1" destOrd="0" presId="urn:microsoft.com/office/officeart/2005/8/layout/funnel1"/>
    <dgm:cxn modelId="{CFCD8AEE-FFFC-4760-A64F-8BD9FD2CDD92}" type="presParOf" srcId="{CF03BD5A-FBF6-4C17-9A9D-AB748E1855CD}" destId="{A72440FA-693D-42BB-9663-5E86454311A4}" srcOrd="2" destOrd="0" presId="urn:microsoft.com/office/officeart/2005/8/layout/funnel1"/>
    <dgm:cxn modelId="{F528B571-F978-4C91-A3C4-0D4A294373B3}" type="presParOf" srcId="{CF03BD5A-FBF6-4C17-9A9D-AB748E1855CD}" destId="{419792A4-9761-424A-BC75-D15E4E834F05}" srcOrd="3" destOrd="0" presId="urn:microsoft.com/office/officeart/2005/8/layout/funnel1"/>
    <dgm:cxn modelId="{6A4EDDA6-6D26-4A53-8B37-FF991CC2ED74}" type="presParOf" srcId="{CF03BD5A-FBF6-4C17-9A9D-AB748E1855CD}" destId="{F120971C-EA19-4195-95BA-B99F74A61765}" srcOrd="4" destOrd="0" presId="urn:microsoft.com/office/officeart/2005/8/layout/funnel1"/>
    <dgm:cxn modelId="{C092DFDD-6911-4B74-A8D9-81AA73198FD8}" type="presParOf" srcId="{CF03BD5A-FBF6-4C17-9A9D-AB748E1855CD}" destId="{9AA2961D-2705-4AF4-B534-582BDA90DBBB}" srcOrd="5" destOrd="0" presId="urn:microsoft.com/office/officeart/2005/8/layout/funnel1"/>
    <dgm:cxn modelId="{9552D36B-2B45-49D6-B458-9F4DB3F734A0}" type="presParOf" srcId="{CF03BD5A-FBF6-4C17-9A9D-AB748E1855CD}" destId="{2968C7FC-3163-401B-9ECB-C9B4DF6AE74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35D3A7-5ED5-49FB-8004-8CDB85F4DCBA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AC8721-AAD7-4AE5-BB7E-09D63B18AF6D}">
      <dgm:prSet phldrT="[Text]"/>
      <dgm:spPr/>
      <dgm:t>
        <a:bodyPr/>
        <a:lstStyle/>
        <a:p>
          <a:r>
            <a:rPr lang="en-US" dirty="0"/>
            <a:t>Street Sweeping for Water Quality</a:t>
          </a:r>
        </a:p>
      </dgm:t>
    </dgm:pt>
    <dgm:pt modelId="{9B40760B-5217-4E05-9F18-4F24932EB12D}" type="parTrans" cxnId="{94C070F2-18DB-469B-AAB5-C771BF77E59B}">
      <dgm:prSet/>
      <dgm:spPr/>
      <dgm:t>
        <a:bodyPr/>
        <a:lstStyle/>
        <a:p>
          <a:endParaRPr lang="en-US"/>
        </a:p>
      </dgm:t>
    </dgm:pt>
    <dgm:pt modelId="{E66262D4-C727-466D-985D-F7E83E5B3D4E}" type="sibTrans" cxnId="{94C070F2-18DB-469B-AAB5-C771BF77E59B}">
      <dgm:prSet/>
      <dgm:spPr/>
      <dgm:t>
        <a:bodyPr/>
        <a:lstStyle/>
        <a:p>
          <a:endParaRPr lang="en-US"/>
        </a:p>
      </dgm:t>
    </dgm:pt>
    <dgm:pt modelId="{6086AF18-9AAC-4A06-B7FF-5A07B2E9E325}">
      <dgm:prSet phldrT="[Text]"/>
      <dgm:spPr/>
      <dgm:t>
        <a:bodyPr/>
        <a:lstStyle/>
        <a:p>
          <a:r>
            <a:rPr lang="en-US" dirty="0"/>
            <a:t>SOPs</a:t>
          </a:r>
        </a:p>
      </dgm:t>
    </dgm:pt>
    <dgm:pt modelId="{9200738A-D8D5-4540-A3C7-C6ECC8A03CE3}" type="parTrans" cxnId="{12B21AAB-AAFD-4FE7-B96A-0D8A4F488569}">
      <dgm:prSet/>
      <dgm:spPr/>
      <dgm:t>
        <a:bodyPr/>
        <a:lstStyle/>
        <a:p>
          <a:endParaRPr lang="en-US"/>
        </a:p>
      </dgm:t>
    </dgm:pt>
    <dgm:pt modelId="{1E85BFF6-DA85-4B64-998C-03AE0D16703B}" type="sibTrans" cxnId="{12B21AAB-AAFD-4FE7-B96A-0D8A4F488569}">
      <dgm:prSet/>
      <dgm:spPr/>
      <dgm:t>
        <a:bodyPr/>
        <a:lstStyle/>
        <a:p>
          <a:endParaRPr lang="en-US"/>
        </a:p>
      </dgm:t>
    </dgm:pt>
    <dgm:pt modelId="{418E7E35-E14B-486D-8BBC-F0910BA0441F}">
      <dgm:prSet phldrT="[Text]"/>
      <dgm:spPr/>
      <dgm:t>
        <a:bodyPr/>
        <a:lstStyle/>
        <a:p>
          <a:r>
            <a:rPr lang="en-US" dirty="0"/>
            <a:t>Public Interface</a:t>
          </a:r>
        </a:p>
      </dgm:t>
    </dgm:pt>
    <dgm:pt modelId="{33451318-6A57-4B97-A040-A4090FA8E063}" type="parTrans" cxnId="{E8B009B0-C341-4BC7-B37D-D6DC21AA5923}">
      <dgm:prSet/>
      <dgm:spPr/>
      <dgm:t>
        <a:bodyPr/>
        <a:lstStyle/>
        <a:p>
          <a:endParaRPr lang="en-US"/>
        </a:p>
      </dgm:t>
    </dgm:pt>
    <dgm:pt modelId="{DD660DF5-787E-4294-8FAC-7EEB9242CF88}" type="sibTrans" cxnId="{E8B009B0-C341-4BC7-B37D-D6DC21AA5923}">
      <dgm:prSet/>
      <dgm:spPr/>
      <dgm:t>
        <a:bodyPr/>
        <a:lstStyle/>
        <a:p>
          <a:endParaRPr lang="en-US"/>
        </a:p>
      </dgm:t>
    </dgm:pt>
    <dgm:pt modelId="{74B99C4B-780A-481B-B5FD-5D68313EAF5C}">
      <dgm:prSet phldrT="[Text]"/>
      <dgm:spPr/>
      <dgm:t>
        <a:bodyPr/>
        <a:lstStyle/>
        <a:p>
          <a:r>
            <a:rPr lang="en-US" dirty="0"/>
            <a:t>Timing and Frequency</a:t>
          </a:r>
        </a:p>
      </dgm:t>
    </dgm:pt>
    <dgm:pt modelId="{FAB11614-2956-46CD-9ACB-EF39A5BAC04E}" type="parTrans" cxnId="{39C35C69-23A5-46CD-9576-8F8D600F7635}">
      <dgm:prSet/>
      <dgm:spPr/>
      <dgm:t>
        <a:bodyPr/>
        <a:lstStyle/>
        <a:p>
          <a:endParaRPr lang="en-US"/>
        </a:p>
      </dgm:t>
    </dgm:pt>
    <dgm:pt modelId="{56DE4EF8-D2CF-458F-9E98-5D9623CBDD87}" type="sibTrans" cxnId="{39C35C69-23A5-46CD-9576-8F8D600F7635}">
      <dgm:prSet/>
      <dgm:spPr/>
      <dgm:t>
        <a:bodyPr/>
        <a:lstStyle/>
        <a:p>
          <a:endParaRPr lang="en-US"/>
        </a:p>
      </dgm:t>
    </dgm:pt>
    <dgm:pt modelId="{6D656A36-131B-475C-B778-3E3432731D9E}">
      <dgm:prSet phldrT="[Text]"/>
      <dgm:spPr/>
      <dgm:t>
        <a:bodyPr/>
        <a:lstStyle/>
        <a:p>
          <a:r>
            <a:rPr lang="en-US" dirty="0"/>
            <a:t>Routes</a:t>
          </a:r>
        </a:p>
      </dgm:t>
    </dgm:pt>
    <dgm:pt modelId="{2C94EC6B-76FD-4822-8471-9CF3F5A68C25}" type="parTrans" cxnId="{5FB0BD3A-DAAF-4231-9CBA-FBF1D068DF86}">
      <dgm:prSet/>
      <dgm:spPr/>
      <dgm:t>
        <a:bodyPr/>
        <a:lstStyle/>
        <a:p>
          <a:endParaRPr lang="en-US"/>
        </a:p>
      </dgm:t>
    </dgm:pt>
    <dgm:pt modelId="{8EC3D1CD-6E06-4124-9A51-E436E56C20DB}" type="sibTrans" cxnId="{5FB0BD3A-DAAF-4231-9CBA-FBF1D068DF86}">
      <dgm:prSet/>
      <dgm:spPr/>
      <dgm:t>
        <a:bodyPr/>
        <a:lstStyle/>
        <a:p>
          <a:endParaRPr lang="en-US"/>
        </a:p>
      </dgm:t>
    </dgm:pt>
    <dgm:pt modelId="{D1C5D4E7-F133-44F6-8134-180A1A7F6F22}">
      <dgm:prSet phldrT="[Text]"/>
      <dgm:spPr/>
      <dgm:t>
        <a:bodyPr/>
        <a:lstStyle/>
        <a:p>
          <a:r>
            <a:rPr lang="en-US" dirty="0"/>
            <a:t>Equipment</a:t>
          </a:r>
        </a:p>
      </dgm:t>
    </dgm:pt>
    <dgm:pt modelId="{D685BBAD-8EE5-46C9-9DDF-75537D34DD5D}" type="parTrans" cxnId="{A70E5CCC-976B-496F-8767-25C1D01E1060}">
      <dgm:prSet/>
      <dgm:spPr/>
      <dgm:t>
        <a:bodyPr/>
        <a:lstStyle/>
        <a:p>
          <a:endParaRPr lang="en-US"/>
        </a:p>
      </dgm:t>
    </dgm:pt>
    <dgm:pt modelId="{7159EC2E-B99B-4F88-9EC0-09090C4047C6}" type="sibTrans" cxnId="{A70E5CCC-976B-496F-8767-25C1D01E1060}">
      <dgm:prSet/>
      <dgm:spPr/>
      <dgm:t>
        <a:bodyPr/>
        <a:lstStyle/>
        <a:p>
          <a:endParaRPr lang="en-US"/>
        </a:p>
      </dgm:t>
    </dgm:pt>
    <dgm:pt modelId="{B1B95924-41CF-48FA-A407-F7D150818C1D}">
      <dgm:prSet phldrT="[Text]"/>
      <dgm:spPr/>
      <dgm:t>
        <a:bodyPr/>
        <a:lstStyle/>
        <a:p>
          <a:r>
            <a:rPr lang="en-US" dirty="0"/>
            <a:t>Waste Management</a:t>
          </a:r>
        </a:p>
      </dgm:t>
    </dgm:pt>
    <dgm:pt modelId="{884B2912-9AB2-45D7-90CD-BFFCCC1AE4B3}" type="parTrans" cxnId="{E33B8565-9867-4EBD-BC98-E2B83A0A2BF8}">
      <dgm:prSet/>
      <dgm:spPr/>
      <dgm:t>
        <a:bodyPr/>
        <a:lstStyle/>
        <a:p>
          <a:endParaRPr lang="en-US"/>
        </a:p>
      </dgm:t>
    </dgm:pt>
    <dgm:pt modelId="{B4F91470-7FCA-4B6C-8F7F-0B844A716080}" type="sibTrans" cxnId="{E33B8565-9867-4EBD-BC98-E2B83A0A2BF8}">
      <dgm:prSet/>
      <dgm:spPr/>
      <dgm:t>
        <a:bodyPr/>
        <a:lstStyle/>
        <a:p>
          <a:endParaRPr lang="en-US"/>
        </a:p>
      </dgm:t>
    </dgm:pt>
    <dgm:pt modelId="{B1788DAF-9489-44F1-AA54-2EC41B625A80}">
      <dgm:prSet phldrT="[Text]"/>
      <dgm:spPr/>
      <dgm:t>
        <a:bodyPr/>
        <a:lstStyle/>
        <a:p>
          <a:r>
            <a:rPr lang="en-US" dirty="0"/>
            <a:t>Staffing</a:t>
          </a:r>
        </a:p>
      </dgm:t>
    </dgm:pt>
    <dgm:pt modelId="{F800DB5B-9ED1-41C1-ADC2-B6BDB2C7DB94}" type="parTrans" cxnId="{955CFEC2-785F-4B61-B3B6-5D1821425119}">
      <dgm:prSet/>
      <dgm:spPr/>
      <dgm:t>
        <a:bodyPr/>
        <a:lstStyle/>
        <a:p>
          <a:endParaRPr lang="en-US"/>
        </a:p>
      </dgm:t>
    </dgm:pt>
    <dgm:pt modelId="{A3ACA6AB-306D-4322-B5CE-9CD86FDBBEB6}" type="sibTrans" cxnId="{955CFEC2-785F-4B61-B3B6-5D1821425119}">
      <dgm:prSet/>
      <dgm:spPr/>
      <dgm:t>
        <a:bodyPr/>
        <a:lstStyle/>
        <a:p>
          <a:endParaRPr lang="en-US"/>
        </a:p>
      </dgm:t>
    </dgm:pt>
    <dgm:pt modelId="{528E50E9-5F90-4766-B642-2C9CF5C6251E}">
      <dgm:prSet phldrT="[Text]"/>
      <dgm:spPr/>
      <dgm:t>
        <a:bodyPr/>
        <a:lstStyle/>
        <a:p>
          <a:r>
            <a:rPr lang="en-US" dirty="0"/>
            <a:t>Performance Measures</a:t>
          </a:r>
        </a:p>
      </dgm:t>
    </dgm:pt>
    <dgm:pt modelId="{1E5BD2DE-4C04-4094-B58A-3C66D0BBAD3E}" type="parTrans" cxnId="{19AF0B28-79B9-4D0B-849F-806FA509A9B4}">
      <dgm:prSet/>
      <dgm:spPr/>
      <dgm:t>
        <a:bodyPr/>
        <a:lstStyle/>
        <a:p>
          <a:endParaRPr lang="en-US"/>
        </a:p>
      </dgm:t>
    </dgm:pt>
    <dgm:pt modelId="{151F93E3-6745-41CD-9D58-20E2EA75AAAD}" type="sibTrans" cxnId="{19AF0B28-79B9-4D0B-849F-806FA509A9B4}">
      <dgm:prSet/>
      <dgm:spPr/>
      <dgm:t>
        <a:bodyPr/>
        <a:lstStyle/>
        <a:p>
          <a:endParaRPr lang="en-US"/>
        </a:p>
      </dgm:t>
    </dgm:pt>
    <dgm:pt modelId="{D51DBD9F-E711-42FA-B763-4DEC5C526BDF}" type="pres">
      <dgm:prSet presAssocID="{4E35D3A7-5ED5-49FB-8004-8CDB85F4DCBA}" presName="composite" presStyleCnt="0">
        <dgm:presLayoutVars>
          <dgm:chMax val="1"/>
          <dgm:dir/>
          <dgm:resizeHandles val="exact"/>
        </dgm:presLayoutVars>
      </dgm:prSet>
      <dgm:spPr/>
    </dgm:pt>
    <dgm:pt modelId="{7B263846-8E00-4953-8753-A7FA18FC22F4}" type="pres">
      <dgm:prSet presAssocID="{4E35D3A7-5ED5-49FB-8004-8CDB85F4DCBA}" presName="radial" presStyleCnt="0">
        <dgm:presLayoutVars>
          <dgm:animLvl val="ctr"/>
        </dgm:presLayoutVars>
      </dgm:prSet>
      <dgm:spPr/>
    </dgm:pt>
    <dgm:pt modelId="{C455950D-5211-4627-8D43-869C72925E4A}" type="pres">
      <dgm:prSet presAssocID="{5AAC8721-AAD7-4AE5-BB7E-09D63B18AF6D}" presName="centerShape" presStyleLbl="vennNode1" presStyleIdx="0" presStyleCnt="9"/>
      <dgm:spPr/>
    </dgm:pt>
    <dgm:pt modelId="{EDC5FE02-37C9-4B85-8780-4C6EC15D7456}" type="pres">
      <dgm:prSet presAssocID="{6086AF18-9AAC-4A06-B7FF-5A07B2E9E325}" presName="node" presStyleLbl="vennNode1" presStyleIdx="1" presStyleCnt="9">
        <dgm:presLayoutVars>
          <dgm:bulletEnabled val="1"/>
        </dgm:presLayoutVars>
      </dgm:prSet>
      <dgm:spPr/>
    </dgm:pt>
    <dgm:pt modelId="{6B454C15-57B0-4C04-ACBF-93DA9A8A61DD}" type="pres">
      <dgm:prSet presAssocID="{418E7E35-E14B-486D-8BBC-F0910BA0441F}" presName="node" presStyleLbl="vennNode1" presStyleIdx="2" presStyleCnt="9">
        <dgm:presLayoutVars>
          <dgm:bulletEnabled val="1"/>
        </dgm:presLayoutVars>
      </dgm:prSet>
      <dgm:spPr/>
    </dgm:pt>
    <dgm:pt modelId="{09058CE4-F6B6-41E7-8F8C-728C4DF0B22F}" type="pres">
      <dgm:prSet presAssocID="{74B99C4B-780A-481B-B5FD-5D68313EAF5C}" presName="node" presStyleLbl="vennNode1" presStyleIdx="3" presStyleCnt="9">
        <dgm:presLayoutVars>
          <dgm:bulletEnabled val="1"/>
        </dgm:presLayoutVars>
      </dgm:prSet>
      <dgm:spPr/>
    </dgm:pt>
    <dgm:pt modelId="{CE2D81A9-BB35-4DAF-A349-E4A939B6EBD0}" type="pres">
      <dgm:prSet presAssocID="{6D656A36-131B-475C-B778-3E3432731D9E}" presName="node" presStyleLbl="vennNode1" presStyleIdx="4" presStyleCnt="9">
        <dgm:presLayoutVars>
          <dgm:bulletEnabled val="1"/>
        </dgm:presLayoutVars>
      </dgm:prSet>
      <dgm:spPr/>
    </dgm:pt>
    <dgm:pt modelId="{523F3E46-FF52-4C94-9E04-0E8650D51194}" type="pres">
      <dgm:prSet presAssocID="{D1C5D4E7-F133-44F6-8134-180A1A7F6F22}" presName="node" presStyleLbl="vennNode1" presStyleIdx="5" presStyleCnt="9">
        <dgm:presLayoutVars>
          <dgm:bulletEnabled val="1"/>
        </dgm:presLayoutVars>
      </dgm:prSet>
      <dgm:spPr/>
    </dgm:pt>
    <dgm:pt modelId="{6522C0B9-E8AD-4146-9D74-E51ECF10E3EA}" type="pres">
      <dgm:prSet presAssocID="{B1B95924-41CF-48FA-A407-F7D150818C1D}" presName="node" presStyleLbl="vennNode1" presStyleIdx="6" presStyleCnt="9">
        <dgm:presLayoutVars>
          <dgm:bulletEnabled val="1"/>
        </dgm:presLayoutVars>
      </dgm:prSet>
      <dgm:spPr/>
    </dgm:pt>
    <dgm:pt modelId="{E08F444A-32CB-47F0-9571-4E6222F38388}" type="pres">
      <dgm:prSet presAssocID="{B1788DAF-9489-44F1-AA54-2EC41B625A80}" presName="node" presStyleLbl="vennNode1" presStyleIdx="7" presStyleCnt="9">
        <dgm:presLayoutVars>
          <dgm:bulletEnabled val="1"/>
        </dgm:presLayoutVars>
      </dgm:prSet>
      <dgm:spPr/>
    </dgm:pt>
    <dgm:pt modelId="{E9567753-B544-4E49-B276-4C68C5807108}" type="pres">
      <dgm:prSet presAssocID="{528E50E9-5F90-4766-B642-2C9CF5C6251E}" presName="node" presStyleLbl="vennNode1" presStyleIdx="8" presStyleCnt="9">
        <dgm:presLayoutVars>
          <dgm:bulletEnabled val="1"/>
        </dgm:presLayoutVars>
      </dgm:prSet>
      <dgm:spPr/>
    </dgm:pt>
  </dgm:ptLst>
  <dgm:cxnLst>
    <dgm:cxn modelId="{8813F805-FA8D-4FF6-AD20-6F6D8AA87622}" type="presOf" srcId="{6086AF18-9AAC-4A06-B7FF-5A07B2E9E325}" destId="{EDC5FE02-37C9-4B85-8780-4C6EC15D7456}" srcOrd="0" destOrd="0" presId="urn:microsoft.com/office/officeart/2005/8/layout/radial3"/>
    <dgm:cxn modelId="{CB41A210-F3A2-4E7F-A4AF-EA18CF5F43B2}" type="presOf" srcId="{B1B95924-41CF-48FA-A407-F7D150818C1D}" destId="{6522C0B9-E8AD-4146-9D74-E51ECF10E3EA}" srcOrd="0" destOrd="0" presId="urn:microsoft.com/office/officeart/2005/8/layout/radial3"/>
    <dgm:cxn modelId="{FAD14427-34FC-4933-91D5-14D8C7A80D8E}" type="presOf" srcId="{74B99C4B-780A-481B-B5FD-5D68313EAF5C}" destId="{09058CE4-F6B6-41E7-8F8C-728C4DF0B22F}" srcOrd="0" destOrd="0" presId="urn:microsoft.com/office/officeart/2005/8/layout/radial3"/>
    <dgm:cxn modelId="{19AF0B28-79B9-4D0B-849F-806FA509A9B4}" srcId="{5AAC8721-AAD7-4AE5-BB7E-09D63B18AF6D}" destId="{528E50E9-5F90-4766-B642-2C9CF5C6251E}" srcOrd="7" destOrd="0" parTransId="{1E5BD2DE-4C04-4094-B58A-3C66D0BBAD3E}" sibTransId="{151F93E3-6745-41CD-9D58-20E2EA75AAAD}"/>
    <dgm:cxn modelId="{5FB0BD3A-DAAF-4231-9CBA-FBF1D068DF86}" srcId="{5AAC8721-AAD7-4AE5-BB7E-09D63B18AF6D}" destId="{6D656A36-131B-475C-B778-3E3432731D9E}" srcOrd="3" destOrd="0" parTransId="{2C94EC6B-76FD-4822-8471-9CF3F5A68C25}" sibTransId="{8EC3D1CD-6E06-4124-9A51-E436E56C20DB}"/>
    <dgm:cxn modelId="{F886D462-8F4F-46D4-9E55-57AEA400DB55}" type="presOf" srcId="{B1788DAF-9489-44F1-AA54-2EC41B625A80}" destId="{E08F444A-32CB-47F0-9571-4E6222F38388}" srcOrd="0" destOrd="0" presId="urn:microsoft.com/office/officeart/2005/8/layout/radial3"/>
    <dgm:cxn modelId="{E33B8565-9867-4EBD-BC98-E2B83A0A2BF8}" srcId="{5AAC8721-AAD7-4AE5-BB7E-09D63B18AF6D}" destId="{B1B95924-41CF-48FA-A407-F7D150818C1D}" srcOrd="5" destOrd="0" parTransId="{884B2912-9AB2-45D7-90CD-BFFCCC1AE4B3}" sibTransId="{B4F91470-7FCA-4B6C-8F7F-0B844A716080}"/>
    <dgm:cxn modelId="{39C35C69-23A5-46CD-9576-8F8D600F7635}" srcId="{5AAC8721-AAD7-4AE5-BB7E-09D63B18AF6D}" destId="{74B99C4B-780A-481B-B5FD-5D68313EAF5C}" srcOrd="2" destOrd="0" parTransId="{FAB11614-2956-46CD-9ACB-EF39A5BAC04E}" sibTransId="{56DE4EF8-D2CF-458F-9E98-5D9623CBDD87}"/>
    <dgm:cxn modelId="{BD67756F-FF63-4506-996E-BB933724C5DE}" type="presOf" srcId="{418E7E35-E14B-486D-8BBC-F0910BA0441F}" destId="{6B454C15-57B0-4C04-ACBF-93DA9A8A61DD}" srcOrd="0" destOrd="0" presId="urn:microsoft.com/office/officeart/2005/8/layout/radial3"/>
    <dgm:cxn modelId="{EC61A9A9-60C1-4EE4-B1A9-ABE56CE83EDF}" type="presOf" srcId="{4E35D3A7-5ED5-49FB-8004-8CDB85F4DCBA}" destId="{D51DBD9F-E711-42FA-B763-4DEC5C526BDF}" srcOrd="0" destOrd="0" presId="urn:microsoft.com/office/officeart/2005/8/layout/radial3"/>
    <dgm:cxn modelId="{12B21AAB-AAFD-4FE7-B96A-0D8A4F488569}" srcId="{5AAC8721-AAD7-4AE5-BB7E-09D63B18AF6D}" destId="{6086AF18-9AAC-4A06-B7FF-5A07B2E9E325}" srcOrd="0" destOrd="0" parTransId="{9200738A-D8D5-4540-A3C7-C6ECC8A03CE3}" sibTransId="{1E85BFF6-DA85-4B64-998C-03AE0D16703B}"/>
    <dgm:cxn modelId="{E8B009B0-C341-4BC7-B37D-D6DC21AA5923}" srcId="{5AAC8721-AAD7-4AE5-BB7E-09D63B18AF6D}" destId="{418E7E35-E14B-486D-8BBC-F0910BA0441F}" srcOrd="1" destOrd="0" parTransId="{33451318-6A57-4B97-A040-A4090FA8E063}" sibTransId="{DD660DF5-787E-4294-8FAC-7EEB9242CF88}"/>
    <dgm:cxn modelId="{FDDD03B2-7C7A-4EC7-8CF2-8C299CB7EE25}" type="presOf" srcId="{D1C5D4E7-F133-44F6-8134-180A1A7F6F22}" destId="{523F3E46-FF52-4C94-9E04-0E8650D51194}" srcOrd="0" destOrd="0" presId="urn:microsoft.com/office/officeart/2005/8/layout/radial3"/>
    <dgm:cxn modelId="{955CFEC2-785F-4B61-B3B6-5D1821425119}" srcId="{5AAC8721-AAD7-4AE5-BB7E-09D63B18AF6D}" destId="{B1788DAF-9489-44F1-AA54-2EC41B625A80}" srcOrd="6" destOrd="0" parTransId="{F800DB5B-9ED1-41C1-ADC2-B6BDB2C7DB94}" sibTransId="{A3ACA6AB-306D-4322-B5CE-9CD86FDBBEB6}"/>
    <dgm:cxn modelId="{A70E5CCC-976B-496F-8767-25C1D01E1060}" srcId="{5AAC8721-AAD7-4AE5-BB7E-09D63B18AF6D}" destId="{D1C5D4E7-F133-44F6-8134-180A1A7F6F22}" srcOrd="4" destOrd="0" parTransId="{D685BBAD-8EE5-46C9-9DDF-75537D34DD5D}" sibTransId="{7159EC2E-B99B-4F88-9EC0-09090C4047C6}"/>
    <dgm:cxn modelId="{DA5990E8-E63E-4F8A-8C1F-D8E18F1B5A22}" type="presOf" srcId="{5AAC8721-AAD7-4AE5-BB7E-09D63B18AF6D}" destId="{C455950D-5211-4627-8D43-869C72925E4A}" srcOrd="0" destOrd="0" presId="urn:microsoft.com/office/officeart/2005/8/layout/radial3"/>
    <dgm:cxn modelId="{94C070F2-18DB-469B-AAB5-C771BF77E59B}" srcId="{4E35D3A7-5ED5-49FB-8004-8CDB85F4DCBA}" destId="{5AAC8721-AAD7-4AE5-BB7E-09D63B18AF6D}" srcOrd="0" destOrd="0" parTransId="{9B40760B-5217-4E05-9F18-4F24932EB12D}" sibTransId="{E66262D4-C727-466D-985D-F7E83E5B3D4E}"/>
    <dgm:cxn modelId="{48533DF3-ADB9-484F-BA99-9C38EF9583AC}" type="presOf" srcId="{528E50E9-5F90-4766-B642-2C9CF5C6251E}" destId="{E9567753-B544-4E49-B276-4C68C5807108}" srcOrd="0" destOrd="0" presId="urn:microsoft.com/office/officeart/2005/8/layout/radial3"/>
    <dgm:cxn modelId="{A26470FF-44E8-4C3D-85E0-774C9B3FAC29}" type="presOf" srcId="{6D656A36-131B-475C-B778-3E3432731D9E}" destId="{CE2D81A9-BB35-4DAF-A349-E4A939B6EBD0}" srcOrd="0" destOrd="0" presId="urn:microsoft.com/office/officeart/2005/8/layout/radial3"/>
    <dgm:cxn modelId="{8D338F56-84BD-4D2F-AEB2-474E57F30466}" type="presParOf" srcId="{D51DBD9F-E711-42FA-B763-4DEC5C526BDF}" destId="{7B263846-8E00-4953-8753-A7FA18FC22F4}" srcOrd="0" destOrd="0" presId="urn:microsoft.com/office/officeart/2005/8/layout/radial3"/>
    <dgm:cxn modelId="{C2FCE31C-98A8-4196-98F1-64623A6801C1}" type="presParOf" srcId="{7B263846-8E00-4953-8753-A7FA18FC22F4}" destId="{C455950D-5211-4627-8D43-869C72925E4A}" srcOrd="0" destOrd="0" presId="urn:microsoft.com/office/officeart/2005/8/layout/radial3"/>
    <dgm:cxn modelId="{2719747B-97CD-45B2-B6A9-E7F696AA3BD8}" type="presParOf" srcId="{7B263846-8E00-4953-8753-A7FA18FC22F4}" destId="{EDC5FE02-37C9-4B85-8780-4C6EC15D7456}" srcOrd="1" destOrd="0" presId="urn:microsoft.com/office/officeart/2005/8/layout/radial3"/>
    <dgm:cxn modelId="{75D41080-844F-41E1-8B74-7C9AD1BA3BA9}" type="presParOf" srcId="{7B263846-8E00-4953-8753-A7FA18FC22F4}" destId="{6B454C15-57B0-4C04-ACBF-93DA9A8A61DD}" srcOrd="2" destOrd="0" presId="urn:microsoft.com/office/officeart/2005/8/layout/radial3"/>
    <dgm:cxn modelId="{E8E48F0B-D0B2-4223-ACF1-F100590B8305}" type="presParOf" srcId="{7B263846-8E00-4953-8753-A7FA18FC22F4}" destId="{09058CE4-F6B6-41E7-8F8C-728C4DF0B22F}" srcOrd="3" destOrd="0" presId="urn:microsoft.com/office/officeart/2005/8/layout/radial3"/>
    <dgm:cxn modelId="{DB9C30D6-E1D3-443C-B763-0F55172F7E2E}" type="presParOf" srcId="{7B263846-8E00-4953-8753-A7FA18FC22F4}" destId="{CE2D81A9-BB35-4DAF-A349-E4A939B6EBD0}" srcOrd="4" destOrd="0" presId="urn:microsoft.com/office/officeart/2005/8/layout/radial3"/>
    <dgm:cxn modelId="{794055D3-D444-4EE1-82E5-5F6A955E29D1}" type="presParOf" srcId="{7B263846-8E00-4953-8753-A7FA18FC22F4}" destId="{523F3E46-FF52-4C94-9E04-0E8650D51194}" srcOrd="5" destOrd="0" presId="urn:microsoft.com/office/officeart/2005/8/layout/radial3"/>
    <dgm:cxn modelId="{7F23ED0A-44EA-4E5E-A62C-D988763A1C34}" type="presParOf" srcId="{7B263846-8E00-4953-8753-A7FA18FC22F4}" destId="{6522C0B9-E8AD-4146-9D74-E51ECF10E3EA}" srcOrd="6" destOrd="0" presId="urn:microsoft.com/office/officeart/2005/8/layout/radial3"/>
    <dgm:cxn modelId="{2A7F2419-CF7C-4817-894C-3AB4DBCAFDB0}" type="presParOf" srcId="{7B263846-8E00-4953-8753-A7FA18FC22F4}" destId="{E08F444A-32CB-47F0-9571-4E6222F38388}" srcOrd="7" destOrd="0" presId="urn:microsoft.com/office/officeart/2005/8/layout/radial3"/>
    <dgm:cxn modelId="{B315B1CE-E2CB-4BB9-8CB6-B42D22429E19}" type="presParOf" srcId="{7B263846-8E00-4953-8753-A7FA18FC22F4}" destId="{E9567753-B544-4E49-B276-4C68C5807108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474E1-DADE-4DF6-A71E-5649B6FFC872}">
      <dsp:nvSpPr>
        <dsp:cNvPr id="0" name=""/>
        <dsp:cNvSpPr/>
      </dsp:nvSpPr>
      <dsp:spPr>
        <a:xfrm>
          <a:off x="0" y="0"/>
          <a:ext cx="8975188" cy="1419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Improved Aesthetics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Debris removed from roadways and </a:t>
          </a:r>
          <a:r>
            <a:rPr lang="en-US" sz="1600" kern="1200" dirty="0" err="1"/>
            <a:t>curblines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Reduced debris wash-off into BMPs, ditches, waterways</a:t>
          </a:r>
        </a:p>
      </dsp:txBody>
      <dsp:txXfrm>
        <a:off x="1936941" y="0"/>
        <a:ext cx="7038246" cy="1419041"/>
      </dsp:txXfrm>
    </dsp:sp>
    <dsp:sp modelId="{DBAB4F4A-63F7-446F-926C-1B74AEC1794B}">
      <dsp:nvSpPr>
        <dsp:cNvPr id="0" name=""/>
        <dsp:cNvSpPr/>
      </dsp:nvSpPr>
      <dsp:spPr>
        <a:xfrm>
          <a:off x="141904" y="141904"/>
          <a:ext cx="1795037" cy="11352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18000" b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7748D-C209-42F9-92ED-75E874604AE9}">
      <dsp:nvSpPr>
        <dsp:cNvPr id="0" name=""/>
        <dsp:cNvSpPr/>
      </dsp:nvSpPr>
      <dsp:spPr>
        <a:xfrm>
          <a:off x="0" y="1560945"/>
          <a:ext cx="8975188" cy="1419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Improved Roadway Safety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Reduced roadway hazards from trash and sediment for drivers, cyclists, pedestrians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Improved pavement and marking visibility</a:t>
          </a:r>
        </a:p>
      </dsp:txBody>
      <dsp:txXfrm>
        <a:off x="1936941" y="1560945"/>
        <a:ext cx="7038246" cy="1419041"/>
      </dsp:txXfrm>
    </dsp:sp>
    <dsp:sp modelId="{AE4ED7FE-6753-4963-B887-1D304233918B}">
      <dsp:nvSpPr>
        <dsp:cNvPr id="0" name=""/>
        <dsp:cNvSpPr/>
      </dsp:nvSpPr>
      <dsp:spPr>
        <a:xfrm>
          <a:off x="141904" y="1702849"/>
          <a:ext cx="1795037" cy="11352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234BA-D427-4667-96E7-EEBC7D562BEE}">
      <dsp:nvSpPr>
        <dsp:cNvPr id="0" name=""/>
        <dsp:cNvSpPr/>
      </dsp:nvSpPr>
      <dsp:spPr>
        <a:xfrm>
          <a:off x="0" y="3121890"/>
          <a:ext cx="8975188" cy="1419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Improved Environmental Quality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Improved stormwater runoff quality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Improved air quality</a:t>
          </a:r>
        </a:p>
      </dsp:txBody>
      <dsp:txXfrm>
        <a:off x="1936941" y="3121890"/>
        <a:ext cx="7038246" cy="1419041"/>
      </dsp:txXfrm>
    </dsp:sp>
    <dsp:sp modelId="{BE3C377F-05C7-4958-8688-4F7F802491E2}">
      <dsp:nvSpPr>
        <dsp:cNvPr id="0" name=""/>
        <dsp:cNvSpPr/>
      </dsp:nvSpPr>
      <dsp:spPr>
        <a:xfrm>
          <a:off x="141904" y="3263794"/>
          <a:ext cx="1795037" cy="11352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BFD527-CAF5-46C9-8AEE-3A822D39A976}">
      <dsp:nvSpPr>
        <dsp:cNvPr id="0" name=""/>
        <dsp:cNvSpPr/>
      </dsp:nvSpPr>
      <dsp:spPr>
        <a:xfrm>
          <a:off x="0" y="4682836"/>
          <a:ext cx="8975188" cy="14259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Other Benefits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"Free" waste material for re-use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1" kern="1200" dirty="0"/>
            <a:t>Potential</a:t>
          </a:r>
          <a:r>
            <a:rPr lang="en-US" sz="1600" kern="1200" dirty="0"/>
            <a:t> for decreased inlet clogging, and decreased maintenance for stormwater pipe system, ditches, sumps, ponds, and BMPs.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Cost-effective crediting opportunity</a:t>
          </a:r>
        </a:p>
      </dsp:txBody>
      <dsp:txXfrm>
        <a:off x="1936941" y="4682836"/>
        <a:ext cx="7038246" cy="1425994"/>
      </dsp:txXfrm>
    </dsp:sp>
    <dsp:sp modelId="{999D26D7-19A7-4515-9CF0-41E4D0982959}">
      <dsp:nvSpPr>
        <dsp:cNvPr id="0" name=""/>
        <dsp:cNvSpPr/>
      </dsp:nvSpPr>
      <dsp:spPr>
        <a:xfrm>
          <a:off x="141904" y="4828217"/>
          <a:ext cx="1795037" cy="11352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9EB1F-8311-4D89-8BC4-16F2EFEC4AE2}">
      <dsp:nvSpPr>
        <dsp:cNvPr id="0" name=""/>
        <dsp:cNvSpPr/>
      </dsp:nvSpPr>
      <dsp:spPr>
        <a:xfrm>
          <a:off x="6313801" y="2570469"/>
          <a:ext cx="178585" cy="1978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8081"/>
              </a:lnTo>
              <a:lnTo>
                <a:pt x="178585" y="19780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BA4E2E-9D0A-44F6-9AD2-984595CBBBA0}">
      <dsp:nvSpPr>
        <dsp:cNvPr id="0" name=""/>
        <dsp:cNvSpPr/>
      </dsp:nvSpPr>
      <dsp:spPr>
        <a:xfrm>
          <a:off x="6313801" y="2570469"/>
          <a:ext cx="254665" cy="788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8519"/>
              </a:lnTo>
              <a:lnTo>
                <a:pt x="254665" y="7885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96013-B8CF-47BE-A56C-C2756419A65A}">
      <dsp:nvSpPr>
        <dsp:cNvPr id="0" name=""/>
        <dsp:cNvSpPr/>
      </dsp:nvSpPr>
      <dsp:spPr>
        <a:xfrm>
          <a:off x="3921505" y="1370095"/>
          <a:ext cx="3068562" cy="355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520"/>
              </a:lnTo>
              <a:lnTo>
                <a:pt x="3068562" y="177520"/>
              </a:lnTo>
              <a:lnTo>
                <a:pt x="3068562" y="3550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84741-552A-4368-9144-EF5B57ADE55B}">
      <dsp:nvSpPr>
        <dsp:cNvPr id="0" name=""/>
        <dsp:cNvSpPr/>
      </dsp:nvSpPr>
      <dsp:spPr>
        <a:xfrm>
          <a:off x="4268092" y="2570469"/>
          <a:ext cx="253600" cy="777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7707"/>
              </a:lnTo>
              <a:lnTo>
                <a:pt x="253600" y="7777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9C950-05C0-4F37-8B23-E43E15451F79}">
      <dsp:nvSpPr>
        <dsp:cNvPr id="0" name=""/>
        <dsp:cNvSpPr/>
      </dsp:nvSpPr>
      <dsp:spPr>
        <a:xfrm>
          <a:off x="3921505" y="1370095"/>
          <a:ext cx="1022854" cy="355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520"/>
              </a:lnTo>
              <a:lnTo>
                <a:pt x="1022854" y="177520"/>
              </a:lnTo>
              <a:lnTo>
                <a:pt x="1022854" y="3550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BE7B15-2F5B-4637-B7FA-25F200829BE9}">
      <dsp:nvSpPr>
        <dsp:cNvPr id="0" name=""/>
        <dsp:cNvSpPr/>
      </dsp:nvSpPr>
      <dsp:spPr>
        <a:xfrm>
          <a:off x="2222383" y="2570469"/>
          <a:ext cx="253600" cy="777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7707"/>
              </a:lnTo>
              <a:lnTo>
                <a:pt x="253600" y="7777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87CA7B-297F-48C6-9B12-4826EE062AD7}">
      <dsp:nvSpPr>
        <dsp:cNvPr id="0" name=""/>
        <dsp:cNvSpPr/>
      </dsp:nvSpPr>
      <dsp:spPr>
        <a:xfrm>
          <a:off x="2898651" y="1370095"/>
          <a:ext cx="1022854" cy="355040"/>
        </a:xfrm>
        <a:custGeom>
          <a:avLst/>
          <a:gdLst/>
          <a:ahLst/>
          <a:cxnLst/>
          <a:rect l="0" t="0" r="0" b="0"/>
          <a:pathLst>
            <a:path>
              <a:moveTo>
                <a:pt x="1022854" y="0"/>
              </a:moveTo>
              <a:lnTo>
                <a:pt x="1022854" y="177520"/>
              </a:lnTo>
              <a:lnTo>
                <a:pt x="0" y="177520"/>
              </a:lnTo>
              <a:lnTo>
                <a:pt x="0" y="3550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4BBF26-1CDC-4DA3-8517-8AD3136529B4}">
      <dsp:nvSpPr>
        <dsp:cNvPr id="0" name=""/>
        <dsp:cNvSpPr/>
      </dsp:nvSpPr>
      <dsp:spPr>
        <a:xfrm>
          <a:off x="176675" y="2570469"/>
          <a:ext cx="253600" cy="777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7707"/>
              </a:lnTo>
              <a:lnTo>
                <a:pt x="253600" y="7777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6DD15-21FD-4434-A55B-C89269AF6138}">
      <dsp:nvSpPr>
        <dsp:cNvPr id="0" name=""/>
        <dsp:cNvSpPr/>
      </dsp:nvSpPr>
      <dsp:spPr>
        <a:xfrm>
          <a:off x="852942" y="1370095"/>
          <a:ext cx="3068562" cy="355040"/>
        </a:xfrm>
        <a:custGeom>
          <a:avLst/>
          <a:gdLst/>
          <a:ahLst/>
          <a:cxnLst/>
          <a:rect l="0" t="0" r="0" b="0"/>
          <a:pathLst>
            <a:path>
              <a:moveTo>
                <a:pt x="3068562" y="0"/>
              </a:moveTo>
              <a:lnTo>
                <a:pt x="3068562" y="177520"/>
              </a:lnTo>
              <a:lnTo>
                <a:pt x="0" y="177520"/>
              </a:lnTo>
              <a:lnTo>
                <a:pt x="0" y="3550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82C49-F540-4A80-A01D-048C6356E948}">
      <dsp:nvSpPr>
        <dsp:cNvPr id="0" name=""/>
        <dsp:cNvSpPr/>
      </dsp:nvSpPr>
      <dsp:spPr>
        <a:xfrm>
          <a:off x="3076171" y="524761"/>
          <a:ext cx="1690668" cy="845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Sweeping Waste</a:t>
          </a:r>
        </a:p>
      </dsp:txBody>
      <dsp:txXfrm>
        <a:off x="3076171" y="524761"/>
        <a:ext cx="1690668" cy="845334"/>
      </dsp:txXfrm>
    </dsp:sp>
    <dsp:sp modelId="{56CBF61A-A102-49D6-AD08-DB9226BECCCC}">
      <dsp:nvSpPr>
        <dsp:cNvPr id="0" name=""/>
        <dsp:cNvSpPr/>
      </dsp:nvSpPr>
      <dsp:spPr>
        <a:xfrm>
          <a:off x="7608" y="1725135"/>
          <a:ext cx="1690668" cy="845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Recycle</a:t>
          </a:r>
        </a:p>
      </dsp:txBody>
      <dsp:txXfrm>
        <a:off x="7608" y="1725135"/>
        <a:ext cx="1690668" cy="845334"/>
      </dsp:txXfrm>
    </dsp:sp>
    <dsp:sp modelId="{B1BD74E2-380C-4EC8-86F5-BA35E17D6FD6}">
      <dsp:nvSpPr>
        <dsp:cNvPr id="0" name=""/>
        <dsp:cNvSpPr/>
      </dsp:nvSpPr>
      <dsp:spPr>
        <a:xfrm>
          <a:off x="430275" y="2925510"/>
          <a:ext cx="1690668" cy="845334"/>
        </a:xfrm>
        <a:prstGeom prst="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Aluminum Cans, Glass Bottles</a:t>
          </a:r>
        </a:p>
      </dsp:txBody>
      <dsp:txXfrm>
        <a:off x="430275" y="2925510"/>
        <a:ext cx="1690668" cy="845334"/>
      </dsp:txXfrm>
    </dsp:sp>
    <dsp:sp modelId="{F9C28C61-4E6F-46BD-B839-BDE244BF89DB}">
      <dsp:nvSpPr>
        <dsp:cNvPr id="0" name=""/>
        <dsp:cNvSpPr/>
      </dsp:nvSpPr>
      <dsp:spPr>
        <a:xfrm>
          <a:off x="2053317" y="1725135"/>
          <a:ext cx="1690668" cy="845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Compost</a:t>
          </a:r>
        </a:p>
      </dsp:txBody>
      <dsp:txXfrm>
        <a:off x="2053317" y="1725135"/>
        <a:ext cx="1690668" cy="845334"/>
      </dsp:txXfrm>
    </dsp:sp>
    <dsp:sp modelId="{959E3426-B7DF-4B89-B914-C6650432EDCD}">
      <dsp:nvSpPr>
        <dsp:cNvPr id="0" name=""/>
        <dsp:cNvSpPr/>
      </dsp:nvSpPr>
      <dsp:spPr>
        <a:xfrm>
          <a:off x="2475984" y="2925510"/>
          <a:ext cx="1690668" cy="845334"/>
        </a:xfrm>
        <a:prstGeom prst="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Leaves</a:t>
          </a:r>
        </a:p>
      </dsp:txBody>
      <dsp:txXfrm>
        <a:off x="2475984" y="2925510"/>
        <a:ext cx="1690668" cy="845334"/>
      </dsp:txXfrm>
    </dsp:sp>
    <dsp:sp modelId="{9C93B14D-BF01-4C0C-9899-814C007AA60B}">
      <dsp:nvSpPr>
        <dsp:cNvPr id="0" name=""/>
        <dsp:cNvSpPr/>
      </dsp:nvSpPr>
      <dsp:spPr>
        <a:xfrm>
          <a:off x="4099025" y="1725135"/>
          <a:ext cx="1690668" cy="845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Landfill</a:t>
          </a:r>
        </a:p>
      </dsp:txBody>
      <dsp:txXfrm>
        <a:off x="4099025" y="1725135"/>
        <a:ext cx="1690668" cy="845334"/>
      </dsp:txXfrm>
    </dsp:sp>
    <dsp:sp modelId="{AECCE99A-8FDF-462A-B59B-C232AD459C88}">
      <dsp:nvSpPr>
        <dsp:cNvPr id="0" name=""/>
        <dsp:cNvSpPr/>
      </dsp:nvSpPr>
      <dsp:spPr>
        <a:xfrm>
          <a:off x="4521692" y="2925510"/>
          <a:ext cx="1690668" cy="845334"/>
        </a:xfrm>
        <a:prstGeom prst="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Plastic Bags</a:t>
          </a:r>
        </a:p>
      </dsp:txBody>
      <dsp:txXfrm>
        <a:off x="4521692" y="2925510"/>
        <a:ext cx="1690668" cy="845334"/>
      </dsp:txXfrm>
    </dsp:sp>
    <dsp:sp modelId="{290E1B83-92E6-4A17-BFD6-520AA4B5C414}">
      <dsp:nvSpPr>
        <dsp:cNvPr id="0" name=""/>
        <dsp:cNvSpPr/>
      </dsp:nvSpPr>
      <dsp:spPr>
        <a:xfrm>
          <a:off x="6144734" y="1725135"/>
          <a:ext cx="1690668" cy="845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Reuse</a:t>
          </a:r>
        </a:p>
      </dsp:txBody>
      <dsp:txXfrm>
        <a:off x="6144734" y="1725135"/>
        <a:ext cx="1690668" cy="845334"/>
      </dsp:txXfrm>
    </dsp:sp>
    <dsp:sp modelId="{59A0EE85-E7D1-4315-A025-69408F01A561}">
      <dsp:nvSpPr>
        <dsp:cNvPr id="0" name=""/>
        <dsp:cNvSpPr/>
      </dsp:nvSpPr>
      <dsp:spPr>
        <a:xfrm>
          <a:off x="6568466" y="2936321"/>
          <a:ext cx="2820761" cy="84533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YES: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Winter Road Application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Landfill Daily Cover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Construction/Development Material</a:t>
          </a:r>
        </a:p>
      </dsp:txBody>
      <dsp:txXfrm>
        <a:off x="6568466" y="2936321"/>
        <a:ext cx="2820761" cy="845334"/>
      </dsp:txXfrm>
    </dsp:sp>
    <dsp:sp modelId="{3B254CE0-5206-412A-B1CC-74B4D155802E}">
      <dsp:nvSpPr>
        <dsp:cNvPr id="0" name=""/>
        <dsp:cNvSpPr/>
      </dsp:nvSpPr>
      <dsp:spPr>
        <a:xfrm>
          <a:off x="6492386" y="4125884"/>
          <a:ext cx="2943859" cy="845334"/>
        </a:xfrm>
        <a:prstGeom prst="rect">
          <a:avLst/>
        </a:prstGeom>
        <a:solidFill>
          <a:srgbClr val="FF7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NO: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Playgrounds, residential yards, areas with continuous human contact, near drinking water wells, wellhead protection areas, near karst features, or into wetlands or streams.</a:t>
          </a:r>
        </a:p>
      </dsp:txBody>
      <dsp:txXfrm>
        <a:off x="6492386" y="4125884"/>
        <a:ext cx="2943859" cy="8453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C3485-8E92-418A-8369-1A481C755CCD}">
      <dsp:nvSpPr>
        <dsp:cNvPr id="0" name=""/>
        <dsp:cNvSpPr/>
      </dsp:nvSpPr>
      <dsp:spPr>
        <a:xfrm>
          <a:off x="1015817" y="350075"/>
          <a:ext cx="3712195" cy="128919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0503C-C0B3-40F9-A2E3-917195F5BFB8}">
      <dsp:nvSpPr>
        <dsp:cNvPr id="0" name=""/>
        <dsp:cNvSpPr/>
      </dsp:nvSpPr>
      <dsp:spPr>
        <a:xfrm>
          <a:off x="2517962" y="3506880"/>
          <a:ext cx="719417" cy="460427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2440FA-693D-42BB-9663-5E86454311A4}">
      <dsp:nvSpPr>
        <dsp:cNvPr id="0" name=""/>
        <dsp:cNvSpPr/>
      </dsp:nvSpPr>
      <dsp:spPr>
        <a:xfrm>
          <a:off x="1151068" y="3875222"/>
          <a:ext cx="3453205" cy="863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Success</a:t>
          </a:r>
        </a:p>
      </dsp:txBody>
      <dsp:txXfrm>
        <a:off x="1151068" y="3875222"/>
        <a:ext cx="3453205" cy="863301"/>
      </dsp:txXfrm>
    </dsp:sp>
    <dsp:sp modelId="{419792A4-9761-424A-BC75-D15E4E834F05}">
      <dsp:nvSpPr>
        <dsp:cNvPr id="0" name=""/>
        <dsp:cNvSpPr/>
      </dsp:nvSpPr>
      <dsp:spPr>
        <a:xfrm>
          <a:off x="2365445" y="1738839"/>
          <a:ext cx="1294951" cy="12949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Safety</a:t>
          </a:r>
        </a:p>
      </dsp:txBody>
      <dsp:txXfrm>
        <a:off x="2555086" y="1928480"/>
        <a:ext cx="915669" cy="915669"/>
      </dsp:txXfrm>
    </dsp:sp>
    <dsp:sp modelId="{F120971C-EA19-4195-95BA-B99F74A61765}">
      <dsp:nvSpPr>
        <dsp:cNvPr id="0" name=""/>
        <dsp:cNvSpPr/>
      </dsp:nvSpPr>
      <dsp:spPr>
        <a:xfrm>
          <a:off x="1438835" y="767337"/>
          <a:ext cx="1294951" cy="12949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Efficiency</a:t>
          </a:r>
        </a:p>
      </dsp:txBody>
      <dsp:txXfrm>
        <a:off x="1628476" y="956978"/>
        <a:ext cx="915669" cy="915669"/>
      </dsp:txXfrm>
    </dsp:sp>
    <dsp:sp modelId="{9AA2961D-2705-4AF4-B534-582BDA90DBBB}">
      <dsp:nvSpPr>
        <dsp:cNvPr id="0" name=""/>
        <dsp:cNvSpPr/>
      </dsp:nvSpPr>
      <dsp:spPr>
        <a:xfrm>
          <a:off x="2762564" y="454247"/>
          <a:ext cx="1294951" cy="12949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Program</a:t>
          </a:r>
        </a:p>
      </dsp:txBody>
      <dsp:txXfrm>
        <a:off x="2952205" y="643888"/>
        <a:ext cx="915669" cy="915669"/>
      </dsp:txXfrm>
    </dsp:sp>
    <dsp:sp modelId="{2968C7FC-3163-401B-9ECB-C9B4DF6AE74F}">
      <dsp:nvSpPr>
        <dsp:cNvPr id="0" name=""/>
        <dsp:cNvSpPr/>
      </dsp:nvSpPr>
      <dsp:spPr>
        <a:xfrm>
          <a:off x="863301" y="191803"/>
          <a:ext cx="4028739" cy="322299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5950D-5211-4627-8D43-869C72925E4A}">
      <dsp:nvSpPr>
        <dsp:cNvPr id="0" name=""/>
        <dsp:cNvSpPr/>
      </dsp:nvSpPr>
      <dsp:spPr>
        <a:xfrm>
          <a:off x="2924023" y="1206500"/>
          <a:ext cx="3005666" cy="30056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Street Sweeping for Water Quality</a:t>
          </a:r>
        </a:p>
      </dsp:txBody>
      <dsp:txXfrm>
        <a:off x="3364193" y="1646670"/>
        <a:ext cx="2125326" cy="2125326"/>
      </dsp:txXfrm>
    </dsp:sp>
    <dsp:sp modelId="{EDC5FE02-37C9-4B85-8780-4C6EC15D7456}">
      <dsp:nvSpPr>
        <dsp:cNvPr id="0" name=""/>
        <dsp:cNvSpPr/>
      </dsp:nvSpPr>
      <dsp:spPr>
        <a:xfrm>
          <a:off x="3675440" y="536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SOPs</a:t>
          </a:r>
        </a:p>
      </dsp:txBody>
      <dsp:txXfrm>
        <a:off x="3895525" y="220621"/>
        <a:ext cx="1062663" cy="1062663"/>
      </dsp:txXfrm>
    </dsp:sp>
    <dsp:sp modelId="{6B454C15-57B0-4C04-ACBF-93DA9A8A61DD}">
      <dsp:nvSpPr>
        <dsp:cNvPr id="0" name=""/>
        <dsp:cNvSpPr/>
      </dsp:nvSpPr>
      <dsp:spPr>
        <a:xfrm>
          <a:off x="5059517" y="573839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Public Interface</a:t>
          </a:r>
        </a:p>
      </dsp:txBody>
      <dsp:txXfrm>
        <a:off x="5279602" y="793924"/>
        <a:ext cx="1062663" cy="1062663"/>
      </dsp:txXfrm>
    </dsp:sp>
    <dsp:sp modelId="{09058CE4-F6B6-41E7-8F8C-728C4DF0B22F}">
      <dsp:nvSpPr>
        <dsp:cNvPr id="0" name=""/>
        <dsp:cNvSpPr/>
      </dsp:nvSpPr>
      <dsp:spPr>
        <a:xfrm>
          <a:off x="5632820" y="1957916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Timing and Frequency</a:t>
          </a:r>
        </a:p>
      </dsp:txBody>
      <dsp:txXfrm>
        <a:off x="5852905" y="2178001"/>
        <a:ext cx="1062663" cy="1062663"/>
      </dsp:txXfrm>
    </dsp:sp>
    <dsp:sp modelId="{CE2D81A9-BB35-4DAF-A349-E4A939B6EBD0}">
      <dsp:nvSpPr>
        <dsp:cNvPr id="0" name=""/>
        <dsp:cNvSpPr/>
      </dsp:nvSpPr>
      <dsp:spPr>
        <a:xfrm>
          <a:off x="5059517" y="3341993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Routes</a:t>
          </a:r>
        </a:p>
      </dsp:txBody>
      <dsp:txXfrm>
        <a:off x="5279602" y="3562078"/>
        <a:ext cx="1062663" cy="1062663"/>
      </dsp:txXfrm>
    </dsp:sp>
    <dsp:sp modelId="{523F3E46-FF52-4C94-9E04-0E8650D51194}">
      <dsp:nvSpPr>
        <dsp:cNvPr id="0" name=""/>
        <dsp:cNvSpPr/>
      </dsp:nvSpPr>
      <dsp:spPr>
        <a:xfrm>
          <a:off x="3675440" y="3915297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Equipment</a:t>
          </a:r>
        </a:p>
      </dsp:txBody>
      <dsp:txXfrm>
        <a:off x="3895525" y="4135382"/>
        <a:ext cx="1062663" cy="1062663"/>
      </dsp:txXfrm>
    </dsp:sp>
    <dsp:sp modelId="{6522C0B9-E8AD-4146-9D74-E51ECF10E3EA}">
      <dsp:nvSpPr>
        <dsp:cNvPr id="0" name=""/>
        <dsp:cNvSpPr/>
      </dsp:nvSpPr>
      <dsp:spPr>
        <a:xfrm>
          <a:off x="2291363" y="3341993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Waste Management</a:t>
          </a:r>
        </a:p>
      </dsp:txBody>
      <dsp:txXfrm>
        <a:off x="2511448" y="3562078"/>
        <a:ext cx="1062663" cy="1062663"/>
      </dsp:txXfrm>
    </dsp:sp>
    <dsp:sp modelId="{E08F444A-32CB-47F0-9571-4E6222F38388}">
      <dsp:nvSpPr>
        <dsp:cNvPr id="0" name=""/>
        <dsp:cNvSpPr/>
      </dsp:nvSpPr>
      <dsp:spPr>
        <a:xfrm>
          <a:off x="1718059" y="1957916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Staffing</a:t>
          </a:r>
        </a:p>
      </dsp:txBody>
      <dsp:txXfrm>
        <a:off x="1938144" y="2178001"/>
        <a:ext cx="1062663" cy="1062663"/>
      </dsp:txXfrm>
    </dsp:sp>
    <dsp:sp modelId="{E9567753-B544-4E49-B276-4C68C5807108}">
      <dsp:nvSpPr>
        <dsp:cNvPr id="0" name=""/>
        <dsp:cNvSpPr/>
      </dsp:nvSpPr>
      <dsp:spPr>
        <a:xfrm>
          <a:off x="2291363" y="573839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Performance Measures</a:t>
          </a:r>
        </a:p>
      </dsp:txBody>
      <dsp:txXfrm>
        <a:off x="2511448" y="793924"/>
        <a:ext cx="1062663" cy="1062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23C16-FBF8-4DAB-A26E-7B5E54535659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0A7E8-F2EC-4512-B357-602B5289C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68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A7E8-F2EC-4512-B357-602B5289C6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37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A7E8-F2EC-4512-B357-602B5289C6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63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A7E8-F2EC-4512-B357-602B5289C6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62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A7E8-F2EC-4512-B357-602B5289C6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14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A7E8-F2EC-4512-B357-602B5289C6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73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A7E8-F2EC-4512-B357-602B5289C6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06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A7E8-F2EC-4512-B357-602B5289C6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53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A7E8-F2EC-4512-B357-602B5289C6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86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A7E8-F2EC-4512-B357-602B5289C6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21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A7E8-F2EC-4512-B357-602B5289C6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08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39A7-E91A-4DC5-A5D7-57D8A2E2D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1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39A7-E91A-4DC5-A5D7-57D8A2E2D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39A7-E91A-4DC5-A5D7-57D8A2E2D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39A7-E91A-4DC5-A5D7-57D8A2E2D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6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39A7-E91A-4DC5-A5D7-57D8A2E2D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06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39A7-E91A-4DC5-A5D7-57D8A2E2D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1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39A7-E91A-4DC5-A5D7-57D8A2E2D2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77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39A7-E91A-4DC5-A5D7-57D8A2E2D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39A7-E91A-4DC5-A5D7-57D8A2E2D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33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39A7-E91A-4DC5-A5D7-57D8A2E2D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3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39A7-E91A-4DC5-A5D7-57D8A2E2D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1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539A7-E91A-4DC5-A5D7-57D8A2E2D2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7F2F19-3F45-1944-9661-3DD17F38C336}"/>
              </a:ext>
            </a:extLst>
          </p:cNvPr>
          <p:cNvSpPr/>
          <p:nvPr userDrawn="1"/>
        </p:nvSpPr>
        <p:spPr>
          <a:xfrm>
            <a:off x="0" y="6392614"/>
            <a:ext cx="12192000" cy="46955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3AED4F-2F74-8F40-BC78-AB6F6B43B306}"/>
              </a:ext>
            </a:extLst>
          </p:cNvPr>
          <p:cNvCxnSpPr>
            <a:cxnSpLocks/>
          </p:cNvCxnSpPr>
          <p:nvPr userDrawn="1"/>
        </p:nvCxnSpPr>
        <p:spPr>
          <a:xfrm>
            <a:off x="0" y="6384200"/>
            <a:ext cx="12192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25B1B6B4-C758-FC46-AD7A-A2BB99FA777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2" y="6347919"/>
            <a:ext cx="1547991" cy="57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4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751D4-937E-4B65-97AC-4163DFE267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Guidance for Street Sweeping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E6A4F-089A-43EA-853A-F2D6DA5619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May 13, 2020</a:t>
            </a:r>
          </a:p>
          <a:p>
            <a:endParaRPr lang="en-US" dirty="0"/>
          </a:p>
          <a:p>
            <a:r>
              <a:rPr lang="en-US" dirty="0"/>
              <a:t>Hillary Yonce, Tetra Tech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47105-F873-40B4-8B26-7641F05BC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39A7-E91A-4DC5-A5D7-57D8A2E2D27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7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E8FA9-A034-46D7-B96D-28EECC157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Program Considerations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7C777-E4B2-4BE6-9857-5E8509D9B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39A7-E91A-4DC5-A5D7-57D8A2E2D270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33FD9F4-F884-4073-BD96-334E6958B8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1355788"/>
              </p:ext>
            </p:extLst>
          </p:nvPr>
        </p:nvGraphicFramePr>
        <p:xfrm>
          <a:off x="2032000" y="719666"/>
          <a:ext cx="885371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727CEA9F-CFF8-47C3-9DFE-F43C5666F217}"/>
              </a:ext>
            </a:extLst>
          </p:cNvPr>
          <p:cNvSpPr txBox="1">
            <a:spLocks/>
          </p:cNvSpPr>
          <p:nvPr/>
        </p:nvSpPr>
        <p:spPr>
          <a:xfrm>
            <a:off x="9714914" y="4921778"/>
            <a:ext cx="53574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i="1" dirty="0"/>
              <a:t>Adaptive</a:t>
            </a:r>
          </a:p>
          <a:p>
            <a:r>
              <a:rPr lang="en-US" sz="3000" b="1" i="1" dirty="0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1812774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BA759-3BDE-403A-AAB6-58457E59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Guidance Document 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18913-BE70-43D7-BCF7-905255C8C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95537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Overview</a:t>
            </a:r>
          </a:p>
          <a:p>
            <a:r>
              <a:rPr lang="en-US" dirty="0"/>
              <a:t>Equipment</a:t>
            </a:r>
          </a:p>
          <a:p>
            <a:r>
              <a:rPr lang="en-US" dirty="0"/>
              <a:t>Benefits</a:t>
            </a:r>
          </a:p>
          <a:p>
            <a:r>
              <a:rPr lang="en-US" dirty="0"/>
              <a:t>Effectiveness</a:t>
            </a:r>
          </a:p>
          <a:p>
            <a:r>
              <a:rPr lang="en-US" dirty="0"/>
              <a:t>Managing Waste</a:t>
            </a:r>
          </a:p>
          <a:p>
            <a:r>
              <a:rPr lang="en-US" dirty="0"/>
              <a:t>Cost Considerations</a:t>
            </a:r>
          </a:p>
          <a:p>
            <a:r>
              <a:rPr lang="en-US" dirty="0"/>
              <a:t>Training</a:t>
            </a:r>
          </a:p>
          <a:p>
            <a:r>
              <a:rPr lang="en-US" dirty="0"/>
              <a:t>Case Studies</a:t>
            </a:r>
          </a:p>
          <a:p>
            <a:r>
              <a:rPr lang="en-US" dirty="0"/>
              <a:t>Program Development</a:t>
            </a:r>
          </a:p>
          <a:p>
            <a:r>
              <a:rPr lang="en-US" dirty="0"/>
              <a:t>References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3B573-B46A-4D23-94A9-3738B18B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39A7-E91A-4DC5-A5D7-57D8A2E2D27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USGS SIR 2007-5156 - Evaluation of Street Sweeping as a  Stormwater-Quality-Management Tool in Three Residential Basins in Madison,  Wisconsin">
            <a:extLst>
              <a:ext uri="{FF2B5EF4-FFF2-40B4-BE49-F238E27FC236}">
                <a16:creationId xmlns:a16="http://schemas.microsoft.com/office/drawing/2014/main" id="{E2DDAFBD-57B8-4436-8DFE-E94854B28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62112"/>
            <a:ext cx="4762500" cy="3533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230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E8FA9-A034-46D7-B96D-28EECC157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and 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F9233-211F-4600-8A50-7B5251A50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72200" cy="4351338"/>
          </a:xfrm>
        </p:spPr>
        <p:txBody>
          <a:bodyPr/>
          <a:lstStyle/>
          <a:p>
            <a:r>
              <a:rPr lang="en-US" dirty="0"/>
              <a:t>Removal of sediment, litter, accumulated substances</a:t>
            </a:r>
          </a:p>
          <a:p>
            <a:r>
              <a:rPr lang="en-US" i="1" dirty="0"/>
              <a:t>Not: raked leaves, large debris, bulky items</a:t>
            </a:r>
          </a:p>
          <a:p>
            <a:endParaRPr lang="en-US" dirty="0"/>
          </a:p>
          <a:p>
            <a:r>
              <a:rPr lang="en-US" dirty="0"/>
              <a:t>Large Mechanized Sweeper Types</a:t>
            </a:r>
          </a:p>
          <a:p>
            <a:pPr lvl="1"/>
            <a:r>
              <a:rPr lang="en-US" dirty="0"/>
              <a:t>Mechanical Broom</a:t>
            </a:r>
          </a:p>
          <a:p>
            <a:pPr lvl="1"/>
            <a:r>
              <a:rPr lang="en-US" dirty="0"/>
              <a:t>Vacuum</a:t>
            </a:r>
          </a:p>
          <a:p>
            <a:pPr lvl="1"/>
            <a:r>
              <a:rPr lang="en-US" dirty="0"/>
              <a:t>Regenerative Air</a:t>
            </a:r>
          </a:p>
          <a:p>
            <a:pPr lvl="1"/>
            <a:r>
              <a:rPr lang="en-US" dirty="0"/>
              <a:t>High-Efficiency / New Technology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7C777-E4B2-4BE6-9857-5E8509D9B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39A7-E91A-4DC5-A5D7-57D8A2E2D27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32072A-A997-4BA0-84B9-09AAA6DC9FF4}"/>
              </a:ext>
            </a:extLst>
          </p:cNvPr>
          <p:cNvPicPr/>
          <p:nvPr/>
        </p:nvPicPr>
        <p:blipFill rotWithShape="1">
          <a:blip r:embed="rId3"/>
          <a:srcRect t="9402" b="6410"/>
          <a:stretch/>
        </p:blipFill>
        <p:spPr bwMode="auto">
          <a:xfrm>
            <a:off x="7115908" y="3347095"/>
            <a:ext cx="4990349" cy="2919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Street sweeper wagon 1865 Paris, France [6463x4978] : HistoryPorn">
            <a:extLst>
              <a:ext uri="{FF2B5EF4-FFF2-40B4-BE49-F238E27FC236}">
                <a16:creationId xmlns:a16="http://schemas.microsoft.com/office/drawing/2014/main" id="{46BB7606-847F-4510-86B8-597D67237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682" y="107454"/>
            <a:ext cx="4114800" cy="3166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799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E8FA9-A034-46D7-B96D-28EECC157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7C777-E4B2-4BE6-9857-5E8509D9B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39A7-E91A-4DC5-A5D7-57D8A2E2D270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8176FD8-63D6-4373-BA81-1019B22026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6882721"/>
              </p:ext>
            </p:extLst>
          </p:nvPr>
        </p:nvGraphicFramePr>
        <p:xfrm>
          <a:off x="3024555" y="136525"/>
          <a:ext cx="8975188" cy="611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5093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E8FA9-A034-46D7-B96D-28EECC157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Effectiveness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F9233-211F-4600-8A50-7B5251A50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Variables:</a:t>
            </a:r>
          </a:p>
          <a:p>
            <a:pPr lvl="1"/>
            <a:r>
              <a:rPr lang="en-US" b="1" dirty="0"/>
              <a:t>Timing</a:t>
            </a:r>
          </a:p>
          <a:p>
            <a:pPr lvl="1"/>
            <a:r>
              <a:rPr lang="en-US" dirty="0"/>
              <a:t>Sweeper Type</a:t>
            </a:r>
          </a:p>
          <a:p>
            <a:pPr lvl="1"/>
            <a:r>
              <a:rPr lang="en-US" dirty="0"/>
              <a:t>Curb/Gutter</a:t>
            </a:r>
          </a:p>
          <a:p>
            <a:pPr lvl="1"/>
            <a:r>
              <a:rPr lang="en-US" dirty="0"/>
              <a:t>Seasonality</a:t>
            </a:r>
          </a:p>
          <a:p>
            <a:pPr lvl="1"/>
            <a:r>
              <a:rPr lang="en-US" dirty="0"/>
              <a:t>Land Use</a:t>
            </a:r>
          </a:p>
          <a:p>
            <a:pPr lvl="1"/>
            <a:r>
              <a:rPr lang="en-US" dirty="0"/>
              <a:t>Tree Cover</a:t>
            </a:r>
          </a:p>
          <a:p>
            <a:pPr lvl="1"/>
            <a:r>
              <a:rPr lang="en-US" dirty="0"/>
              <a:t>Frequency</a:t>
            </a:r>
          </a:p>
          <a:p>
            <a:pPr lvl="1"/>
            <a:r>
              <a:rPr lang="en-US" dirty="0"/>
              <a:t>Precipitation</a:t>
            </a:r>
          </a:p>
          <a:p>
            <a:pPr lvl="1"/>
            <a:r>
              <a:rPr lang="en-US" dirty="0"/>
              <a:t>Public Engagement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7C777-E4B2-4BE6-9857-5E8509D9B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39A7-E91A-4DC5-A5D7-57D8A2E2D27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1C652C-88D9-4B04-9B6C-D4D6A31CF1F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173990" y="2675135"/>
            <a:ext cx="6873220" cy="3591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2DA435-EB97-4AE4-9033-C1141BBACB48}"/>
              </a:ext>
            </a:extLst>
          </p:cNvPr>
          <p:cNvSpPr txBox="1"/>
          <p:nvPr/>
        </p:nvSpPr>
        <p:spPr>
          <a:xfrm>
            <a:off x="6664036" y="5265721"/>
            <a:ext cx="42394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Timing, Timing, Timing!</a:t>
            </a:r>
          </a:p>
        </p:txBody>
      </p:sp>
      <p:pic>
        <p:nvPicPr>
          <p:cNvPr id="1026" name="Picture 2" descr="Problems — Memphis Storm Water">
            <a:extLst>
              <a:ext uri="{FF2B5EF4-FFF2-40B4-BE49-F238E27FC236}">
                <a16:creationId xmlns:a16="http://schemas.microsoft.com/office/drawing/2014/main" id="{BC02680E-CBAB-4F30-8A91-4EB43D4531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0"/>
          <a:stretch/>
        </p:blipFill>
        <p:spPr bwMode="auto">
          <a:xfrm>
            <a:off x="6688805" y="136525"/>
            <a:ext cx="3843590" cy="2451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768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E8FA9-A034-46D7-B96D-28EECC157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Waste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7C777-E4B2-4BE6-9857-5E8509D9B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39A7-E91A-4DC5-A5D7-57D8A2E2D270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EA92BE5-4DEE-4EB4-9F6A-9386C3B45C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0896088"/>
              </p:ext>
            </p:extLst>
          </p:nvPr>
        </p:nvGraphicFramePr>
        <p:xfrm>
          <a:off x="2031999" y="860370"/>
          <a:ext cx="9518869" cy="5495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5729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E8FA9-A034-46D7-B96D-28EECC157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Considerations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7C777-E4B2-4BE6-9857-5E8509D9B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39A7-E91A-4DC5-A5D7-57D8A2E2D27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 descr="How to Train a Sweeper Operator | For Construction Pros">
            <a:extLst>
              <a:ext uri="{FF2B5EF4-FFF2-40B4-BE49-F238E27FC236}">
                <a16:creationId xmlns:a16="http://schemas.microsoft.com/office/drawing/2014/main" id="{8DA0DA8F-675A-48E6-B54A-9FAF63173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893" y="136525"/>
            <a:ext cx="3951289" cy="2212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E0AF352-994B-4CE7-A107-42041BF85A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915110"/>
              </p:ext>
            </p:extLst>
          </p:nvPr>
        </p:nvGraphicFramePr>
        <p:xfrm>
          <a:off x="1894840" y="1690688"/>
          <a:ext cx="6003290" cy="4329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5829098-A2E3-479F-B5D9-28B06207B34F}"/>
              </a:ext>
            </a:extLst>
          </p:cNvPr>
          <p:cNvSpPr txBox="1"/>
          <p:nvPr/>
        </p:nvSpPr>
        <p:spPr>
          <a:xfrm>
            <a:off x="421640" y="2646919"/>
            <a:ext cx="188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$/</a:t>
            </a:r>
            <a:r>
              <a:rPr lang="en-US" b="1" dirty="0" err="1"/>
              <a:t>lb</a:t>
            </a:r>
            <a:r>
              <a:rPr lang="en-US" b="1" dirty="0"/>
              <a:t> TP removed</a:t>
            </a:r>
          </a:p>
        </p:txBody>
      </p:sp>
    </p:spTree>
    <p:extLst>
      <p:ext uri="{BB962C8B-B14F-4D97-AF65-F5344CB8AC3E}">
        <p14:creationId xmlns:p14="http://schemas.microsoft.com/office/powerpoint/2010/main" val="1597937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E8FA9-A034-46D7-B96D-28EECC157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F9233-211F-4600-8A50-7B5251A50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2" y="1825625"/>
            <a:ext cx="10952018" cy="4351338"/>
          </a:xfrm>
        </p:spPr>
        <p:txBody>
          <a:bodyPr>
            <a:normAutofit/>
          </a:bodyPr>
          <a:lstStyle/>
          <a:p>
            <a:r>
              <a:rPr lang="en-US" b="1" dirty="0"/>
              <a:t>Programmatic Training</a:t>
            </a:r>
          </a:p>
          <a:p>
            <a:pPr lvl="1"/>
            <a:r>
              <a:rPr lang="en-US" dirty="0"/>
              <a:t>Standard Operating Procedures</a:t>
            </a:r>
          </a:p>
          <a:p>
            <a:pPr lvl="1"/>
            <a:r>
              <a:rPr lang="en-US" dirty="0"/>
              <a:t>Guidance Document</a:t>
            </a:r>
          </a:p>
          <a:p>
            <a:pPr lvl="1"/>
            <a:r>
              <a:rPr lang="en-US" dirty="0"/>
              <a:t>Credit Calculator User Manual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Operator Training</a:t>
            </a:r>
          </a:p>
          <a:p>
            <a:pPr lvl="1"/>
            <a:r>
              <a:rPr lang="en-US" dirty="0"/>
              <a:t>Operation, Safety, Troubleshooting, Maintenance</a:t>
            </a:r>
          </a:p>
          <a:p>
            <a:pPr lvl="1"/>
            <a:r>
              <a:rPr lang="en-US" dirty="0"/>
              <a:t>Reasons for sweeping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7C777-E4B2-4BE6-9857-5E8509D9B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39A7-E91A-4DC5-A5D7-57D8A2E2D270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33FEDA8-706F-488B-B32F-C1332F9E0F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1723398"/>
              </p:ext>
            </p:extLst>
          </p:nvPr>
        </p:nvGraphicFramePr>
        <p:xfrm>
          <a:off x="6303980" y="136525"/>
          <a:ext cx="5755342" cy="4930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8151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E8FA9-A034-46D7-B96D-28EECC157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7C777-E4B2-4BE6-9857-5E8509D9B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39A7-E91A-4DC5-A5D7-57D8A2E2D27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E19A92-5E1D-41F5-80E1-7DE25ECC5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Primary Objectives</a:t>
            </a:r>
          </a:p>
          <a:p>
            <a:pPr lvl="0"/>
            <a:r>
              <a:rPr lang="en-US" dirty="0"/>
              <a:t>Impetus for Program</a:t>
            </a:r>
          </a:p>
          <a:p>
            <a:pPr lvl="0"/>
            <a:r>
              <a:rPr lang="en-US" dirty="0"/>
              <a:t>Issues Encountered</a:t>
            </a:r>
          </a:p>
          <a:p>
            <a:pPr lvl="0"/>
            <a:r>
              <a:rPr lang="en-US" dirty="0"/>
              <a:t>Type and Number of Sweepers</a:t>
            </a:r>
          </a:p>
          <a:p>
            <a:pPr lvl="0"/>
            <a:r>
              <a:rPr lang="en-US" dirty="0"/>
              <a:t>Routes and Frequency</a:t>
            </a:r>
          </a:p>
          <a:p>
            <a:pPr lvl="0"/>
            <a:r>
              <a:rPr lang="en-US" dirty="0"/>
              <a:t>Hot Spots Identification</a:t>
            </a:r>
          </a:p>
          <a:p>
            <a:pPr lvl="0"/>
            <a:r>
              <a:rPr lang="en-US" dirty="0"/>
              <a:t>Waste Management</a:t>
            </a:r>
          </a:p>
          <a:p>
            <a:pPr lvl="0"/>
            <a:r>
              <a:rPr lang="en-US" dirty="0"/>
              <a:t>Etc.</a:t>
            </a:r>
          </a:p>
        </p:txBody>
      </p:sp>
      <p:pic>
        <p:nvPicPr>
          <p:cNvPr id="2050" name="Picture 2" descr="12 Tips for Writing Survey Answers - KwikSurveys">
            <a:extLst>
              <a:ext uri="{FF2B5EF4-FFF2-40B4-BE49-F238E27FC236}">
                <a16:creationId xmlns:a16="http://schemas.microsoft.com/office/drawing/2014/main" id="{68341FC3-7B8B-4A8E-BC60-DAF644EEAF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5324" r="17460"/>
          <a:stretch/>
        </p:blipFill>
        <p:spPr bwMode="auto">
          <a:xfrm>
            <a:off x="6444344" y="294591"/>
            <a:ext cx="5471886" cy="5800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355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96E7BB892F0444870B9B4A3A1C45CB" ma:contentTypeVersion="4" ma:contentTypeDescription="Create a new document." ma:contentTypeScope="" ma:versionID="6a480d0818fd858175fdf299c519b9f9">
  <xsd:schema xmlns:xsd="http://www.w3.org/2001/XMLSchema" xmlns:xs="http://www.w3.org/2001/XMLSchema" xmlns:p="http://schemas.microsoft.com/office/2006/metadata/properties" xmlns:ns2="e62c2974-e2f1-4d67-a82f-189208419034" targetNamespace="http://schemas.microsoft.com/office/2006/metadata/properties" ma:root="true" ma:fieldsID="3e1d76ad2c574897723130c7d663f0aa" ns2:_="">
    <xsd:import namespace="e62c2974-e2f1-4d67-a82f-1892084190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c2974-e2f1-4d67-a82f-1892084190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E7EA12-185B-4AAD-8D5E-6B87B4F9C39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e62c2974-e2f1-4d67-a82f-189208419034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AE7841D-0A92-49ED-A2A3-D48B7369D0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014A0C-273B-42B0-92C0-FC106A5D9E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2c2974-e2f1-4d67-a82f-1892084190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6030</TotalTime>
  <Words>334</Words>
  <Application>Microsoft Office PowerPoint</Application>
  <PresentationFormat>Widescreen</PresentationFormat>
  <Paragraphs>123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Guidance for Street Sweeping</vt:lpstr>
      <vt:lpstr>Guidance Document Table of Contents</vt:lpstr>
      <vt:lpstr>Overview and Equipment</vt:lpstr>
      <vt:lpstr>Benefits</vt:lpstr>
      <vt:lpstr>Effectiveness</vt:lpstr>
      <vt:lpstr>Managing Waste</vt:lpstr>
      <vt:lpstr>Cost Considerations</vt:lpstr>
      <vt:lpstr>Training</vt:lpstr>
      <vt:lpstr>Case Studies</vt:lpstr>
      <vt:lpstr>Program Considerations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Trojan</dc:creator>
  <cp:lastModifiedBy>Trojan, Mike (MPCA)</cp:lastModifiedBy>
  <cp:revision>79</cp:revision>
  <dcterms:created xsi:type="dcterms:W3CDTF">2020-09-28T14:35:04Z</dcterms:created>
  <dcterms:modified xsi:type="dcterms:W3CDTF">2021-05-13T20:58:35Z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0x010100B196E7BB892F0444870B9B4A3A1C45CB</vt:lpwstr>
  </property>
</Properties>
</file>