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59" r:id="rId4"/>
    <p:sldId id="260" r:id="rId5"/>
    <p:sldId id="262" r:id="rId6"/>
    <p:sldId id="265" r:id="rId7"/>
    <p:sldId id="266" r:id="rId8"/>
    <p:sldId id="261" r:id="rId9"/>
    <p:sldId id="267" r:id="rId10"/>
    <p:sldId id="268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>
      <p:cViewPr varScale="1">
        <p:scale>
          <a:sx n="73" d="100"/>
          <a:sy n="73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8D5C4-23E6-4CEE-A72B-FF25F2232EC1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10994-2ECF-429B-99E3-C154477E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will this be a link in the manual for a certificate?  Explain that we keep a record of attendees-that’s the only way</a:t>
            </a:r>
            <a:r>
              <a:rPr lang="en-US" baseline="0" dirty="0" smtClean="0"/>
              <a:t> you can get PDH’s.    We have to show proof.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reading bios, mention what topic they will be addressing</a:t>
            </a:r>
          </a:p>
          <a:p>
            <a:r>
              <a:rPr lang="en-US" dirty="0" smtClean="0"/>
              <a:t>Mike – media</a:t>
            </a:r>
          </a:p>
          <a:p>
            <a:r>
              <a:rPr lang="en-US" dirty="0" smtClean="0"/>
              <a:t>Fred – vegetation in bioretention</a:t>
            </a:r>
          </a:p>
          <a:p>
            <a:r>
              <a:rPr lang="en-US" dirty="0" smtClean="0"/>
              <a:t>Marcy – tree-based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10994-2ECF-429B-99E3-C154477E1F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bullet – goal for our audience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bullet – goal for us: we’re here to learn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10994-2ECF-429B-99E3-C154477E1F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0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8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search </a:t>
            </a:r>
            <a:r>
              <a:rPr lang="en-US" dirty="0" err="1" smtClean="0"/>
              <a:t>Stormwater</a:t>
            </a:r>
            <a:r>
              <a:rPr lang="en-US" dirty="0" smtClean="0"/>
              <a:t> Manual webinars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7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search </a:t>
            </a:r>
            <a:r>
              <a:rPr lang="en-US" dirty="0" err="1" smtClean="0"/>
              <a:t>Stormwater</a:t>
            </a:r>
            <a:r>
              <a:rPr lang="en-US" dirty="0" smtClean="0"/>
              <a:t> Manual webinars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76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0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37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0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1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4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1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759B-F5D2-4AA8-912E-371AC769C22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1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EF5EC-7374-4FCC-91C7-2EDAB27689E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mwater.pca.state.mn.us/index.php?title=Stormwater_Manual_webina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mwater.pca.state.mn.us/index.php?title=Stormwater_Manual_webina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Mike.Trojan@state.mn.us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hyperlink" Target="http://stormwater.pca.state.mn.us/index.php/Main_P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nstormwater.blogspot.com/2017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804" b="21797"/>
          <a:stretch/>
        </p:blipFill>
        <p:spPr bwMode="auto">
          <a:xfrm>
            <a:off x="0" y="0"/>
            <a:ext cx="12175071" cy="16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4564" y="331236"/>
            <a:ext cx="3928187" cy="1027338"/>
            <a:chOff x="354564" y="331236"/>
            <a:chExt cx="3928187" cy="1027338"/>
          </a:xfrm>
        </p:grpSpPr>
        <p:sp>
          <p:nvSpPr>
            <p:cNvPr id="2" name="Rectangle 1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8615" r="17782" b="10113"/>
          <a:stretch/>
        </p:blipFill>
        <p:spPr>
          <a:xfrm>
            <a:off x="5673019" y="93303"/>
            <a:ext cx="1356704" cy="1520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91" y="545716"/>
            <a:ext cx="3456432" cy="5974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2335345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70C0"/>
                </a:solidFill>
              </a:rPr>
              <a:t>Bioretention from the ground up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696546" y="4815020"/>
            <a:ext cx="7971453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May 30, 2017</a:t>
            </a:r>
            <a:endParaRPr lang="en-US" dirty="0"/>
          </a:p>
        </p:txBody>
      </p:sp>
      <p:pic>
        <p:nvPicPr>
          <p:cNvPr id="12" name="Picture 6" descr="Image result for clean water land legacy 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1" y="3661839"/>
            <a:ext cx="1368425" cy="26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ooking up tree 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28" y="3289386"/>
            <a:ext cx="2540971" cy="32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246885"/>
            <a:ext cx="10515600" cy="8922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5B9BD5"/>
                </a:solidFill>
              </a:rPr>
              <a:t>Questions and other stuff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9734" y="125806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Please use the </a:t>
            </a:r>
            <a:r>
              <a:rPr lang="en-US" b="1" dirty="0" smtClean="0"/>
              <a:t>chat </a:t>
            </a:r>
            <a:r>
              <a:rPr lang="en-US" dirty="0" smtClean="0"/>
              <a:t>box if you have questions.</a:t>
            </a:r>
          </a:p>
          <a:p>
            <a:r>
              <a:rPr lang="en-US" dirty="0" smtClean="0"/>
              <a:t>We will try and answer during the webinar</a:t>
            </a:r>
          </a:p>
          <a:p>
            <a:r>
              <a:rPr lang="en-US" dirty="0" smtClean="0"/>
              <a:t>All Q&amp;A will be posted in the (page called </a:t>
            </a:r>
            <a:r>
              <a:rPr lang="en-US" b="1" dirty="0" err="1">
                <a:hlinkClick r:id="rId3"/>
              </a:rPr>
              <a:t>Stormwater</a:t>
            </a:r>
            <a:r>
              <a:rPr lang="en-US" b="1" dirty="0">
                <a:hlinkClick r:id="rId3"/>
              </a:rPr>
              <a:t> Manual </a:t>
            </a:r>
            <a:r>
              <a:rPr lang="en-US" b="1" dirty="0" smtClean="0">
                <a:hlinkClick r:id="rId3"/>
              </a:rPr>
              <a:t>webinars</a:t>
            </a:r>
            <a:r>
              <a:rPr lang="en-US" b="1" dirty="0" smtClean="0"/>
              <a:t>)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Webinar is recorded and will be posted in the manual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PPoint</a:t>
            </a:r>
            <a:r>
              <a:rPr lang="en-US" dirty="0" smtClean="0"/>
              <a:t> will be posted in the manual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3" name="Rectangle 12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9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B9BD5"/>
                </a:solidFill>
              </a:rPr>
              <a:t>Professional development hours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1.5 PDHs offered</a:t>
            </a:r>
          </a:p>
          <a:p>
            <a:r>
              <a:rPr lang="en-US" dirty="0" smtClean="0"/>
              <a:t>Access to certificate will be posted on the </a:t>
            </a:r>
            <a:r>
              <a:rPr lang="en-US" dirty="0" err="1" smtClean="0">
                <a:hlinkClick r:id="rId3"/>
              </a:rPr>
              <a:t>Stormwater</a:t>
            </a:r>
            <a:r>
              <a:rPr lang="en-US" dirty="0" smtClean="0">
                <a:hlinkClick r:id="rId3"/>
              </a:rPr>
              <a:t> manual webinars</a:t>
            </a:r>
            <a:r>
              <a:rPr lang="en-US" dirty="0" smtClean="0"/>
              <a:t> page</a:t>
            </a:r>
          </a:p>
        </p:txBody>
      </p:sp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3" name="Rectangle 12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28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Presenters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1825625"/>
            <a:ext cx="7467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Mike Isensee-Administrator, Middle St. Croix Watershed Management Organization</a:t>
            </a:r>
          </a:p>
          <a:p>
            <a:r>
              <a:rPr lang="en-US" dirty="0" smtClean="0"/>
              <a:t>Fred </a:t>
            </a:r>
            <a:r>
              <a:rPr lang="en-US" dirty="0" err="1"/>
              <a:t>Rozumalski</a:t>
            </a:r>
            <a:r>
              <a:rPr lang="en-US" dirty="0"/>
              <a:t>, Registered Landscape Architect- Barr Engineering</a:t>
            </a:r>
          </a:p>
          <a:p>
            <a:r>
              <a:rPr lang="en-US" dirty="0"/>
              <a:t>Marcy Bean, Professional Landscape Architect-Mississippi Watershed Management </a:t>
            </a:r>
            <a:r>
              <a:rPr lang="en-US" dirty="0" smtClean="0"/>
              <a:t>Organization</a:t>
            </a:r>
          </a:p>
          <a:p>
            <a:endParaRPr lang="en-US" dirty="0"/>
          </a:p>
          <a:p>
            <a:r>
              <a:rPr lang="en-US" dirty="0" smtClean="0"/>
              <a:t>Anne Gelbmann - moderator</a:t>
            </a:r>
          </a:p>
          <a:p>
            <a:r>
              <a:rPr lang="en-US" dirty="0" smtClean="0"/>
              <a:t>Contact </a:t>
            </a:r>
            <a:r>
              <a:rPr lang="en-US" dirty="0"/>
              <a:t>information</a:t>
            </a:r>
          </a:p>
          <a:p>
            <a:pPr lvl="1"/>
            <a:r>
              <a:rPr lang="en-US" dirty="0">
                <a:hlinkClick r:id="rId3"/>
              </a:rPr>
              <a:t>Mike.Trojan@state.mn.us</a:t>
            </a:r>
            <a:endParaRPr lang="en-US" dirty="0"/>
          </a:p>
          <a:p>
            <a:pPr lvl="1"/>
            <a:r>
              <a:rPr lang="en-US" dirty="0"/>
              <a:t>MN </a:t>
            </a:r>
            <a:r>
              <a:rPr lang="en-US" dirty="0" err="1"/>
              <a:t>Stormwater</a:t>
            </a:r>
            <a:r>
              <a:rPr lang="en-US" dirty="0"/>
              <a:t> Manual – (easier to find with a Google search)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stormwater.pca.state.mn.us/index.php/Main_Page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70" y="1258357"/>
            <a:ext cx="1781733" cy="1947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52" y="3415557"/>
            <a:ext cx="1781734" cy="1781734"/>
          </a:xfrm>
          <a:prstGeom prst="rect">
            <a:avLst/>
          </a:prstGeom>
        </p:spPr>
      </p:pic>
      <p:pic>
        <p:nvPicPr>
          <p:cNvPr id="1026" name="Picture 2" descr="Mike Isens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17" y="4035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71" y="4920462"/>
            <a:ext cx="1843993" cy="16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26" name="Rectangle 25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Objectives for today’s webinar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7815"/>
          </a:xfrm>
        </p:spPr>
        <p:txBody>
          <a:bodyPr/>
          <a:lstStyle/>
          <a:p>
            <a:r>
              <a:rPr lang="en-US" dirty="0" smtClean="0"/>
              <a:t>Bioretention </a:t>
            </a:r>
            <a:r>
              <a:rPr lang="en-US" dirty="0"/>
              <a:t>media and vegetation </a:t>
            </a:r>
            <a:r>
              <a:rPr lang="en-US" dirty="0" smtClean="0"/>
              <a:t>- frequently account for failure of bioretention systems</a:t>
            </a:r>
          </a:p>
          <a:p>
            <a:r>
              <a:rPr lang="en-US" dirty="0" smtClean="0"/>
              <a:t>Audience – exposure to information on topics that </a:t>
            </a:r>
            <a:r>
              <a:rPr lang="en-US" dirty="0"/>
              <a:t>are often overlooked </a:t>
            </a:r>
            <a:endParaRPr lang="en-US" dirty="0" smtClean="0"/>
          </a:p>
          <a:p>
            <a:r>
              <a:rPr lang="en-US" dirty="0" smtClean="0"/>
              <a:t>MPCA - identify information that needs to be addressed in the MN </a:t>
            </a:r>
            <a:r>
              <a:rPr lang="en-US" dirty="0" err="1" smtClean="0"/>
              <a:t>Stormwater</a:t>
            </a:r>
            <a:r>
              <a:rPr lang="en-US" dirty="0" smtClean="0"/>
              <a:t>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Upcoming webcasts - tentative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2940"/>
          </a:xfrm>
        </p:spPr>
        <p:txBody>
          <a:bodyPr/>
          <a:lstStyle/>
          <a:p>
            <a:r>
              <a:rPr lang="en-US" dirty="0" smtClean="0"/>
              <a:t>August, October</a:t>
            </a:r>
          </a:p>
          <a:p>
            <a:r>
              <a:rPr lang="en-US" dirty="0" smtClean="0"/>
              <a:t>Bioretention O&amp;M, Infiltration constraints including infiltration at contaminated sites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Let us know what topics you are interested in</a:t>
            </a:r>
            <a:endParaRPr lang="en-US" dirty="0"/>
          </a:p>
        </p:txBody>
      </p:sp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07677" y="5802101"/>
            <a:ext cx="3279828" cy="712206"/>
            <a:chOff x="354564" y="331236"/>
            <a:chExt cx="3928187" cy="1027338"/>
          </a:xfrm>
        </p:grpSpPr>
        <p:sp>
          <p:nvSpPr>
            <p:cNvPr id="10" name="Rectangle 9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70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3" name="Rectangle 12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ight Arrow 8"/>
          <p:cNvSpPr/>
          <p:nvPr/>
        </p:nvSpPr>
        <p:spPr>
          <a:xfrm>
            <a:off x="352090" y="1733523"/>
            <a:ext cx="978408" cy="242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50857" t="9835"/>
          <a:stretch/>
        </p:blipFill>
        <p:spPr>
          <a:xfrm>
            <a:off x="1330498" y="213515"/>
            <a:ext cx="9858433" cy="508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Materials will be posted in the SW Manual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379259" cy="2994877"/>
          </a:xfrm>
        </p:spPr>
        <p:txBody>
          <a:bodyPr/>
          <a:lstStyle/>
          <a:p>
            <a:r>
              <a:rPr lang="en-US" dirty="0" smtClean="0"/>
              <a:t>Info on webinar</a:t>
            </a:r>
          </a:p>
          <a:p>
            <a:r>
              <a:rPr lang="en-US" dirty="0" smtClean="0"/>
              <a:t>PowerPoint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Q/A</a:t>
            </a:r>
          </a:p>
          <a:p>
            <a:r>
              <a:rPr lang="en-US" dirty="0" smtClean="0"/>
              <a:t>PDH certificate</a:t>
            </a:r>
            <a:endParaRPr lang="en-US" dirty="0"/>
          </a:p>
        </p:txBody>
      </p:sp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46312" y="5802101"/>
            <a:ext cx="3279828" cy="712206"/>
            <a:chOff x="354564" y="331236"/>
            <a:chExt cx="3928187" cy="1027338"/>
          </a:xfrm>
        </p:grpSpPr>
        <p:sp>
          <p:nvSpPr>
            <p:cNvPr id="10" name="Rectangle 9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0637" t="10566"/>
          <a:stretch/>
        </p:blipFill>
        <p:spPr>
          <a:xfrm>
            <a:off x="5602941" y="1702950"/>
            <a:ext cx="6118150" cy="31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2" y="365125"/>
            <a:ext cx="5495364" cy="4748918"/>
          </a:xfrm>
        </p:spPr>
        <p:txBody>
          <a:bodyPr/>
          <a:lstStyle/>
          <a:p>
            <a:r>
              <a:rPr lang="en-US" b="1" dirty="0" smtClean="0"/>
              <a:t>Visit our blog (</a:t>
            </a:r>
            <a:r>
              <a:rPr lang="en-US" b="1" dirty="0" err="1" smtClean="0">
                <a:hlinkClick r:id="rId3"/>
              </a:rPr>
              <a:t>MNStormwater</a:t>
            </a:r>
            <a:r>
              <a:rPr lang="en-US" b="1" dirty="0" smtClean="0"/>
              <a:t>) and give us a call if you want to post something in the blog</a:t>
            </a:r>
            <a:endParaRPr lang="en-US" b="1" dirty="0"/>
          </a:p>
        </p:txBody>
      </p:sp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46312" y="5802101"/>
            <a:ext cx="3279828" cy="712206"/>
            <a:chOff x="354564" y="331236"/>
            <a:chExt cx="3928187" cy="1027338"/>
          </a:xfrm>
        </p:grpSpPr>
        <p:sp>
          <p:nvSpPr>
            <p:cNvPr id="10" name="Rectangle 9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3212" t="13093" r="12230" b="3333"/>
          <a:stretch/>
        </p:blipFill>
        <p:spPr>
          <a:xfrm>
            <a:off x="6081603" y="787728"/>
            <a:ext cx="5867099" cy="39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331</Words>
  <Application>Microsoft Office PowerPoint</Application>
  <PresentationFormat>Widescreen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PowerPoint Presentation</vt:lpstr>
      <vt:lpstr>Questions and other stuff</vt:lpstr>
      <vt:lpstr>Professional development hours</vt:lpstr>
      <vt:lpstr>Presenters</vt:lpstr>
      <vt:lpstr>Objectives for today’s webinar</vt:lpstr>
      <vt:lpstr>Upcoming webcasts - tentative</vt:lpstr>
      <vt:lpstr>PowerPoint Presentation</vt:lpstr>
      <vt:lpstr>Materials will be posted in the SW Manual</vt:lpstr>
      <vt:lpstr>Visit our blog (MNStormwater) and give us a call if you want to post something in the blog</vt:lpstr>
    </vt:vector>
  </TitlesOfParts>
  <Company>PCA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Trojan, Mike (MPCA)</dc:creator>
  <cp:lastModifiedBy>Gelbmann, Anne (MPCA)</cp:lastModifiedBy>
  <cp:revision>17</cp:revision>
  <cp:lastPrinted>2017-05-25T19:09:33Z</cp:lastPrinted>
  <dcterms:created xsi:type="dcterms:W3CDTF">2017-05-22T20:24:06Z</dcterms:created>
  <dcterms:modified xsi:type="dcterms:W3CDTF">2017-05-25T19:10:42Z</dcterms:modified>
</cp:coreProperties>
</file>